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15"/>
  </p:notesMasterIdLst>
  <p:handoutMasterIdLst>
    <p:handoutMasterId r:id="rId16"/>
  </p:handoutMasterIdLst>
  <p:sldIdLst>
    <p:sldId id="334" r:id="rId4"/>
    <p:sldId id="284" r:id="rId5"/>
    <p:sldId id="285" r:id="rId6"/>
    <p:sldId id="286" r:id="rId7"/>
    <p:sldId id="314" r:id="rId8"/>
    <p:sldId id="315" r:id="rId9"/>
    <p:sldId id="317" r:id="rId10"/>
    <p:sldId id="318" r:id="rId11"/>
    <p:sldId id="319" r:id="rId12"/>
    <p:sldId id="320" r:id="rId13"/>
    <p:sldId id="28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3B57"/>
    <a:srgbClr val="A80433"/>
    <a:srgbClr val="828E99"/>
    <a:srgbClr val="C9D6DD"/>
    <a:srgbClr val="008AA2"/>
    <a:srgbClr val="023C54"/>
    <a:srgbClr val="002A44"/>
    <a:srgbClr val="001F47"/>
    <a:srgbClr val="006678"/>
    <a:srgbClr val="001D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9217"/>
  </p:normalViewPr>
  <p:slideViewPr>
    <p:cSldViewPr snapToGrid="0">
      <p:cViewPr varScale="1">
        <p:scale>
          <a:sx n="86" d="100"/>
          <a:sy n="86" d="100"/>
        </p:scale>
        <p:origin x="562" y="53"/>
      </p:cViewPr>
      <p:guideLst/>
    </p:cSldViewPr>
  </p:slideViewPr>
  <p:notesTextViewPr>
    <p:cViewPr>
      <p:scale>
        <a:sx n="20" d="100"/>
        <a:sy n="20" d="100"/>
      </p:scale>
      <p:origin x="0" y="0"/>
    </p:cViewPr>
  </p:notesTextViewPr>
  <p:notesViewPr>
    <p:cSldViewPr snapToGrid="0">
      <p:cViewPr varScale="1">
        <p:scale>
          <a:sx n="121" d="100"/>
          <a:sy n="121" d="100"/>
        </p:scale>
        <p:origin x="4304"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6D91D3A-ED48-1CD3-8AB8-7C4D6C493CE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803325-1F83-931B-76BA-59FD0A4C8C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53F5C2-CF35-274E-B245-896DAB65074D}" type="datetimeFigureOut">
              <a:rPr lang="en-US" smtClean="0"/>
              <a:t>10/7/2024</a:t>
            </a:fld>
            <a:endParaRPr lang="en-US"/>
          </a:p>
        </p:txBody>
      </p:sp>
      <p:sp>
        <p:nvSpPr>
          <p:cNvPr id="4" name="Footer Placeholder 3">
            <a:extLst>
              <a:ext uri="{FF2B5EF4-FFF2-40B4-BE49-F238E27FC236}">
                <a16:creationId xmlns:a16="http://schemas.microsoft.com/office/drawing/2014/main" id="{04969ADB-6F84-B986-351A-30E4120685B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B11809-7B96-B359-335E-2F418EA5E1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A0C13A-91D8-C647-9DC4-31E95388A5B2}" type="slidenum">
              <a:rPr lang="en-US" smtClean="0"/>
              <a:t>‹#›</a:t>
            </a:fld>
            <a:endParaRPr lang="en-US"/>
          </a:p>
        </p:txBody>
      </p:sp>
    </p:spTree>
    <p:extLst>
      <p:ext uri="{BB962C8B-B14F-4D97-AF65-F5344CB8AC3E}">
        <p14:creationId xmlns:p14="http://schemas.microsoft.com/office/powerpoint/2010/main" val="38666311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7536AA-4931-8340-9371-E9C2B0EC3A19}" type="datetimeFigureOut">
              <a:rPr lang="en-US" smtClean="0"/>
              <a:t>10/7/2024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E63680-9251-2E43-A1EC-C81BEEC45364}" type="slidenum">
              <a:rPr lang="en-US" smtClean="0"/>
              <a:t>‹#›</a:t>
            </a:fld>
            <a:endParaRPr lang="en-US"/>
          </a:p>
        </p:txBody>
      </p:sp>
    </p:spTree>
    <p:extLst>
      <p:ext uri="{BB962C8B-B14F-4D97-AF65-F5344CB8AC3E}">
        <p14:creationId xmlns:p14="http://schemas.microsoft.com/office/powerpoint/2010/main" val="646037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Spacing around logo and sizing</a:t>
            </a:r>
          </a:p>
        </p:txBody>
      </p:sp>
      <p:sp>
        <p:nvSpPr>
          <p:cNvPr id="4" name="Slide Number Placeholder 3"/>
          <p:cNvSpPr>
            <a:spLocks noGrp="1"/>
          </p:cNvSpPr>
          <p:nvPr>
            <p:ph type="sldNum" sz="quarter" idx="5"/>
          </p:nvPr>
        </p:nvSpPr>
        <p:spPr/>
        <p:txBody>
          <a:bodyPr/>
          <a:lstStyle/>
          <a:p>
            <a:fld id="{13E63680-9251-2E43-A1EC-C81BEEC45364}" type="slidenum">
              <a:rPr lang="en-US" smtClean="0"/>
              <a:t>5</a:t>
            </a:fld>
            <a:endParaRPr lang="en-US"/>
          </a:p>
        </p:txBody>
      </p:sp>
    </p:spTree>
    <p:extLst>
      <p:ext uri="{BB962C8B-B14F-4D97-AF65-F5344CB8AC3E}">
        <p14:creationId xmlns:p14="http://schemas.microsoft.com/office/powerpoint/2010/main" val="1489552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sic Text">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EFEEFA-60C5-FD6A-59C6-023E4F932AF2}"/>
              </a:ext>
            </a:extLst>
          </p:cNvPr>
          <p:cNvSpPr>
            <a:spLocks noGrp="1"/>
          </p:cNvSpPr>
          <p:nvPr>
            <p:ph type="body" sz="quarter" idx="10"/>
          </p:nvPr>
        </p:nvSpPr>
        <p:spPr>
          <a:xfrm>
            <a:off x="868365" y="1347788"/>
            <a:ext cx="8461616" cy="4077652"/>
          </a:xfrm>
          <a:prstGeom prst="rect">
            <a:avLst/>
          </a:prstGeom>
        </p:spPr>
        <p:txBody>
          <a:bodyPr/>
          <a:lstStyle/>
          <a:p>
            <a:pPr lvl="0">
              <a:lnSpc>
                <a:spcPct val="110000"/>
              </a:lnSpc>
              <a:spcAft>
                <a:spcPts val="1400"/>
              </a:spcAft>
            </a:pPr>
            <a:r>
              <a:rPr lang="en-US" sz="1500">
                <a:solidFill>
                  <a:srgbClr val="002A44"/>
                </a:solidFill>
                <a:latin typeface="Avenir Next LT Pro" panose="020B0504020202020204" pitchFamily="34" charset="77"/>
              </a:rPr>
              <a:t>Click to edit Master text styles</a:t>
            </a:r>
          </a:p>
          <a:p>
            <a:pPr lvl="1">
              <a:lnSpc>
                <a:spcPct val="110000"/>
              </a:lnSpc>
              <a:spcAft>
                <a:spcPts val="1400"/>
              </a:spcAft>
            </a:pPr>
            <a:r>
              <a:rPr lang="en-US" sz="1500">
                <a:solidFill>
                  <a:srgbClr val="002A44"/>
                </a:solidFill>
                <a:latin typeface="Avenir Next LT Pro" panose="020B0504020202020204" pitchFamily="34" charset="77"/>
              </a:rPr>
              <a:t>Second level</a:t>
            </a:r>
          </a:p>
          <a:p>
            <a:pPr lvl="2">
              <a:lnSpc>
                <a:spcPct val="110000"/>
              </a:lnSpc>
              <a:spcAft>
                <a:spcPts val="1400"/>
              </a:spcAft>
            </a:pPr>
            <a:r>
              <a:rPr lang="en-US" sz="1500">
                <a:solidFill>
                  <a:srgbClr val="002A44"/>
                </a:solidFill>
                <a:latin typeface="Avenir Next LT Pro" panose="020B0504020202020204" pitchFamily="34" charset="77"/>
              </a:rPr>
              <a:t>Third level</a:t>
            </a:r>
          </a:p>
        </p:txBody>
      </p:sp>
      <p:sp>
        <p:nvSpPr>
          <p:cNvPr id="3" name="Title 2">
            <a:extLst>
              <a:ext uri="{FF2B5EF4-FFF2-40B4-BE49-F238E27FC236}">
                <a16:creationId xmlns:a16="http://schemas.microsoft.com/office/drawing/2014/main" id="{7DA960FA-C06E-238E-659C-C017E96E694C}"/>
              </a:ext>
            </a:extLst>
          </p:cNvPr>
          <p:cNvSpPr>
            <a:spLocks noGrp="1"/>
          </p:cNvSpPr>
          <p:nvPr>
            <p:ph type="title"/>
          </p:nvPr>
        </p:nvSpPr>
        <p:spPr>
          <a:xfrm>
            <a:off x="397042" y="314307"/>
            <a:ext cx="10749701" cy="496710"/>
          </a:xfrm>
          <a:prstGeom prst="rect">
            <a:avLst/>
          </a:prstGeom>
        </p:spPr>
        <p:txBody>
          <a:bodyPr/>
          <a:lstStyle/>
          <a:p>
            <a:r>
              <a:rPr lang="en-US" sz="3300" b="1">
                <a:solidFill>
                  <a:srgbClr val="023C54"/>
                </a:solidFill>
                <a:latin typeface="Avenir Next LT Pro" panose="020B0504020202020204" pitchFamily="34" charset="77"/>
              </a:rPr>
              <a:t>Click to edit Master title style</a:t>
            </a:r>
            <a:endParaRPr lang="en-US" sz="3300" b="1" dirty="0">
              <a:solidFill>
                <a:srgbClr val="023C54"/>
              </a:solidFill>
              <a:latin typeface="Avenir Next LT Pro" panose="020B0504020202020204" pitchFamily="34" charset="77"/>
            </a:endParaRPr>
          </a:p>
        </p:txBody>
      </p:sp>
    </p:spTree>
    <p:extLst>
      <p:ext uri="{BB962C8B-B14F-4D97-AF65-F5344CB8AC3E}">
        <p14:creationId xmlns:p14="http://schemas.microsoft.com/office/powerpoint/2010/main" val="4129799168"/>
      </p:ext>
    </p:extLst>
  </p:cSld>
  <p:clrMapOvr>
    <a:masterClrMapping/>
  </p:clrMapOvr>
  <p:extLst>
    <p:ext uri="{DCECCB84-F9BA-43D5-87BE-67443E8EF086}">
      <p15:sldGuideLst xmlns:p15="http://schemas.microsoft.com/office/powerpoint/2012/main">
        <p15:guide id="4" pos="7416" userDrawn="1">
          <p15:clr>
            <a:srgbClr val="FBAE40"/>
          </p15:clr>
        </p15:guide>
        <p15:guide id="5" pos="729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A381047-33B6-4981-0866-8814D92B4F41}"/>
              </a:ext>
            </a:extLst>
          </p:cNvPr>
          <p:cNvSpPr>
            <a:spLocks noGrp="1"/>
          </p:cNvSpPr>
          <p:nvPr>
            <p:ph type="body" sz="quarter" idx="11" hasCustomPrompt="1"/>
          </p:nvPr>
        </p:nvSpPr>
        <p:spPr>
          <a:xfrm>
            <a:off x="685800" y="508001"/>
            <a:ext cx="6855708" cy="151271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180" normalizeH="0" baseline="0" noProof="0" dirty="0">
                <a:ln>
                  <a:noFill/>
                </a:ln>
                <a:solidFill>
                  <a:srgbClr val="023C54"/>
                </a:solidFill>
                <a:effectLst/>
                <a:uLnTx/>
                <a:uFillTx/>
                <a:latin typeface="Avenir Next LT Pro Demi" panose="020B0504020202020204" pitchFamily="34" charset="77"/>
                <a:ea typeface="+mn-ea"/>
                <a:cs typeface="+mn-cs"/>
              </a:rPr>
              <a:t>Presentation Title</a:t>
            </a:r>
          </a:p>
        </p:txBody>
      </p:sp>
      <p:sp>
        <p:nvSpPr>
          <p:cNvPr id="3" name="TextBox 2">
            <a:extLst>
              <a:ext uri="{FF2B5EF4-FFF2-40B4-BE49-F238E27FC236}">
                <a16:creationId xmlns:a16="http://schemas.microsoft.com/office/drawing/2014/main" id="{5E802209-A491-7FF4-406D-82C967B17CD0}"/>
              </a:ext>
            </a:extLst>
          </p:cNvPr>
          <p:cNvSpPr txBox="1">
            <a:spLocks/>
          </p:cNvSpPr>
          <p:nvPr userDrawn="1"/>
        </p:nvSpPr>
        <p:spPr>
          <a:xfrm>
            <a:off x="671557" y="5598294"/>
            <a:ext cx="5333678" cy="276999"/>
          </a:xfrm>
          <a:prstGeom prst="rect">
            <a:avLst/>
          </a:prstGeom>
          <a:noFill/>
        </p:spPr>
        <p:txBody>
          <a:bodyPr wrap="square" rtlCol="0">
            <a:spAutoFit/>
          </a:bodyPr>
          <a:lstStyle/>
          <a:p>
            <a:r>
              <a:rPr lang="en-US" sz="1200" b="1" spc="100" dirty="0">
                <a:solidFill>
                  <a:srgbClr val="828E99"/>
                </a:solidFill>
                <a:latin typeface="Avenir Next LT Pro" panose="020B0504020202020204" pitchFamily="34" charset="77"/>
              </a:rPr>
              <a:t>CONTENT CREATED BY: </a:t>
            </a:r>
          </a:p>
        </p:txBody>
      </p:sp>
      <p:sp>
        <p:nvSpPr>
          <p:cNvPr id="5" name="TextBox 4">
            <a:extLst>
              <a:ext uri="{FF2B5EF4-FFF2-40B4-BE49-F238E27FC236}">
                <a16:creationId xmlns:a16="http://schemas.microsoft.com/office/drawing/2014/main" id="{498691F6-BC4B-2BDF-85BE-7D7CA7AFAA46}"/>
              </a:ext>
            </a:extLst>
          </p:cNvPr>
          <p:cNvSpPr txBox="1">
            <a:spLocks/>
          </p:cNvSpPr>
          <p:nvPr userDrawn="1"/>
        </p:nvSpPr>
        <p:spPr>
          <a:xfrm>
            <a:off x="6986954" y="6109382"/>
            <a:ext cx="4621722" cy="379143"/>
          </a:xfrm>
          <a:prstGeom prst="rect">
            <a:avLst/>
          </a:prstGeom>
          <a:noFill/>
        </p:spPr>
        <p:txBody>
          <a:bodyPr wrap="square">
            <a:spAutoFit/>
          </a:bodyPr>
          <a:lstStyle/>
          <a:p>
            <a:pPr algn="r">
              <a:lnSpc>
                <a:spcPct val="150000"/>
              </a:lnSpc>
            </a:pPr>
            <a:r>
              <a:rPr lang="en-US" sz="1400" b="1" spc="30" dirty="0">
                <a:solidFill>
                  <a:srgbClr val="023C54"/>
                </a:solidFill>
                <a:latin typeface="Avenir Next LT Pro Demi" panose="020B0504020202020204" pitchFamily="34" charset="77"/>
              </a:rPr>
              <a:t>Learn more at </a:t>
            </a:r>
            <a:r>
              <a:rPr lang="en-US" sz="1400" b="1" spc="30" dirty="0" err="1">
                <a:solidFill>
                  <a:srgbClr val="023C54"/>
                </a:solidFill>
                <a:latin typeface="Avenir Next LT Pro Demi" panose="020B0504020202020204" pitchFamily="34" charset="77"/>
              </a:rPr>
              <a:t>www.mrctcenter.org</a:t>
            </a:r>
            <a:endParaRPr lang="en-US" sz="1400" b="1" spc="30" dirty="0">
              <a:solidFill>
                <a:srgbClr val="023C54"/>
              </a:solidFill>
              <a:latin typeface="Avenir Next LT Pro Demi" panose="020B0504020202020204" pitchFamily="34" charset="77"/>
            </a:endParaRPr>
          </a:p>
        </p:txBody>
      </p:sp>
      <p:pic>
        <p:nvPicPr>
          <p:cNvPr id="7" name="Picture 8">
            <a:extLst>
              <a:ext uri="{FF2B5EF4-FFF2-40B4-BE49-F238E27FC236}">
                <a16:creationId xmlns:a16="http://schemas.microsoft.com/office/drawing/2014/main" id="{03292050-2D67-48BE-9850-75C11E99792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7380848" y="0"/>
            <a:ext cx="4811152" cy="2672862"/>
          </a:xfrm>
          <a:prstGeom prst="rect">
            <a:avLst/>
          </a:prstGeom>
        </p:spPr>
      </p:pic>
      <p:pic>
        <p:nvPicPr>
          <p:cNvPr id="9" name="Picture 8">
            <a:extLst>
              <a:ext uri="{FF2B5EF4-FFF2-40B4-BE49-F238E27FC236}">
                <a16:creationId xmlns:a16="http://schemas.microsoft.com/office/drawing/2014/main" id="{DC1299B2-B3A9-D5AF-8BB2-64E74F6775CE}"/>
              </a:ext>
            </a:extLst>
          </p:cNvPr>
          <p:cNvPicPr>
            <a:picLocks noChangeAspect="1"/>
          </p:cNvPicPr>
          <p:nvPr userDrawn="1"/>
        </p:nvPicPr>
        <p:blipFill rotWithShape="1">
          <a:blip r:embed="rId4"/>
          <a:srcRect l="22316" t="2720" r="1205" b="29343"/>
          <a:stretch/>
        </p:blipFill>
        <p:spPr>
          <a:xfrm>
            <a:off x="0" y="3381269"/>
            <a:ext cx="12191998" cy="2007934"/>
          </a:xfrm>
          <a:prstGeom prst="rect">
            <a:avLst/>
          </a:prstGeom>
        </p:spPr>
      </p:pic>
      <p:sp>
        <p:nvSpPr>
          <p:cNvPr id="10" name="Rectangle 9">
            <a:extLst>
              <a:ext uri="{FF2B5EF4-FFF2-40B4-BE49-F238E27FC236}">
                <a16:creationId xmlns:a16="http://schemas.microsoft.com/office/drawing/2014/main" id="{F2749C05-0D04-A805-46C9-49C1F83547E6}"/>
              </a:ext>
            </a:extLst>
          </p:cNvPr>
          <p:cNvSpPr/>
          <p:nvPr userDrawn="1"/>
        </p:nvSpPr>
        <p:spPr>
          <a:xfrm>
            <a:off x="0" y="5355268"/>
            <a:ext cx="12192000" cy="10920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2" name="Content Placeholder 11">
            <a:extLst>
              <a:ext uri="{FF2B5EF4-FFF2-40B4-BE49-F238E27FC236}">
                <a16:creationId xmlns:a16="http://schemas.microsoft.com/office/drawing/2014/main" id="{6907DFE1-0999-28E6-9DB7-0A9C4C44C663}"/>
              </a:ext>
            </a:extLst>
          </p:cNvPr>
          <p:cNvSpPr>
            <a:spLocks noGrp="1"/>
          </p:cNvSpPr>
          <p:nvPr>
            <p:ph sz="quarter" idx="10" hasCustomPrompt="1"/>
          </p:nvPr>
        </p:nvSpPr>
        <p:spPr>
          <a:xfrm>
            <a:off x="662837" y="5893153"/>
            <a:ext cx="2962275" cy="438150"/>
          </a:xfrm>
          <a:prstGeom prst="rect">
            <a:avLst/>
          </a:prstGeom>
        </p:spPr>
        <p:txBody>
          <a:bodyPr>
            <a:normAutofit/>
          </a:bodyPr>
          <a:lstStyle>
            <a:lvl1pPr>
              <a:defRPr sz="1400" i="0">
                <a:solidFill>
                  <a:schemeClr val="accent6"/>
                </a:solidFill>
              </a:defRPr>
            </a:lvl1pPr>
          </a:lstStyle>
          <a:p>
            <a:pPr lvl="0"/>
            <a:r>
              <a:rPr lang="en-US" dirty="0"/>
              <a:t>Name, Title | Name, Title</a:t>
            </a:r>
          </a:p>
        </p:txBody>
      </p:sp>
      <p:sp>
        <p:nvSpPr>
          <p:cNvPr id="4" name="Text Placeholder 3">
            <a:extLst>
              <a:ext uri="{FF2B5EF4-FFF2-40B4-BE49-F238E27FC236}">
                <a16:creationId xmlns:a16="http://schemas.microsoft.com/office/drawing/2014/main" id="{C278DA3C-DC36-E053-0AE6-0DCA39E1E43C}"/>
              </a:ext>
            </a:extLst>
          </p:cNvPr>
          <p:cNvSpPr>
            <a:spLocks noGrp="1"/>
          </p:cNvSpPr>
          <p:nvPr>
            <p:ph type="body" sz="quarter" idx="12" hasCustomPrompt="1"/>
          </p:nvPr>
        </p:nvSpPr>
        <p:spPr>
          <a:xfrm>
            <a:off x="685799" y="2032706"/>
            <a:ext cx="6866467" cy="1139472"/>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80" normalizeH="0" baseline="0" noProof="0" dirty="0">
                <a:ln>
                  <a:noFill/>
                </a:ln>
                <a:solidFill>
                  <a:srgbClr val="023C54"/>
                </a:solidFill>
                <a:effectLst/>
                <a:uLnTx/>
                <a:uFillTx/>
                <a:latin typeface="Avenir Next LT Pro" panose="020B0504020202020204" pitchFamily="34" charset="77"/>
                <a:ea typeface="+mn-ea"/>
                <a:cs typeface="+mn-cs"/>
              </a:rPr>
              <a:t>Subtitle</a:t>
            </a:r>
            <a:endParaRPr lang="en-US" dirty="0"/>
          </a:p>
        </p:txBody>
      </p:sp>
      <p:sp>
        <p:nvSpPr>
          <p:cNvPr id="14" name="Text Placeholder 13">
            <a:extLst>
              <a:ext uri="{FF2B5EF4-FFF2-40B4-BE49-F238E27FC236}">
                <a16:creationId xmlns:a16="http://schemas.microsoft.com/office/drawing/2014/main" id="{2C590F51-49E0-897E-6E01-559AB6C8082A}"/>
              </a:ext>
            </a:extLst>
          </p:cNvPr>
          <p:cNvSpPr>
            <a:spLocks noGrp="1"/>
          </p:cNvSpPr>
          <p:nvPr>
            <p:ph type="body" sz="quarter" idx="13" hasCustomPrompt="1"/>
          </p:nvPr>
        </p:nvSpPr>
        <p:spPr>
          <a:xfrm>
            <a:off x="8284313" y="5611785"/>
            <a:ext cx="3244850" cy="277813"/>
          </a:xfrm>
          <a:prstGeom prst="rect">
            <a:avLst/>
          </a:prstGeom>
        </p:spPr>
        <p:txBody>
          <a:bodyPr/>
          <a:lstStyle>
            <a:lvl1pPr algn="r">
              <a:defRPr sz="1200" spc="40" baseline="0">
                <a:solidFill>
                  <a:schemeClr val="accent6"/>
                </a:solidFill>
              </a:defRPr>
            </a:lvl1pPr>
          </a:lstStyle>
          <a:p>
            <a:pPr lvl="0"/>
            <a:r>
              <a:rPr lang="en-US" dirty="0"/>
              <a:t>9/20/24</a:t>
            </a:r>
          </a:p>
        </p:txBody>
      </p:sp>
    </p:spTree>
    <p:extLst>
      <p:ext uri="{BB962C8B-B14F-4D97-AF65-F5344CB8AC3E}">
        <p14:creationId xmlns:p14="http://schemas.microsoft.com/office/powerpoint/2010/main" val="265651729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Pag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F656F5-8C10-19CA-DB00-18A189F286DB}"/>
              </a:ext>
            </a:extLst>
          </p:cNvPr>
          <p:cNvSpPr>
            <a:spLocks noGrp="1"/>
          </p:cNvSpPr>
          <p:nvPr>
            <p:ph type="body" sz="quarter" idx="11" hasCustomPrompt="1"/>
          </p:nvPr>
        </p:nvSpPr>
        <p:spPr>
          <a:xfrm>
            <a:off x="685800" y="1371600"/>
            <a:ext cx="7609417" cy="981781"/>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20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220" normalizeH="0" baseline="0" noProof="0" dirty="0">
                <a:ln>
                  <a:noFill/>
                </a:ln>
                <a:solidFill>
                  <a:srgbClr val="001E46"/>
                </a:solidFill>
                <a:effectLst/>
                <a:uLnTx/>
                <a:uFillTx/>
                <a:latin typeface="Avenir Next LT Pro Demi" panose="020B0504020202020204" pitchFamily="34" charset="77"/>
                <a:ea typeface="+mn-ea"/>
                <a:cs typeface="+mn-cs"/>
              </a:rPr>
              <a:t>Section Title</a:t>
            </a:r>
          </a:p>
        </p:txBody>
      </p:sp>
      <p:sp>
        <p:nvSpPr>
          <p:cNvPr id="3" name="Content Placeholder 2">
            <a:extLst>
              <a:ext uri="{FF2B5EF4-FFF2-40B4-BE49-F238E27FC236}">
                <a16:creationId xmlns:a16="http://schemas.microsoft.com/office/drawing/2014/main" id="{FD2DF80B-82EC-41F2-E826-C1C8F9381526}"/>
              </a:ext>
            </a:extLst>
          </p:cNvPr>
          <p:cNvSpPr>
            <a:spLocks noGrp="1"/>
          </p:cNvSpPr>
          <p:nvPr>
            <p:ph sz="quarter" idx="10" hasCustomPrompt="1"/>
          </p:nvPr>
        </p:nvSpPr>
        <p:spPr>
          <a:xfrm>
            <a:off x="685800" y="520632"/>
            <a:ext cx="4211637" cy="305329"/>
          </a:xfrm>
          <a:prstGeom prst="rect">
            <a:avLst/>
          </a:prstGeom>
        </p:spPr>
        <p:txBody>
          <a:bodyPr/>
          <a:lstStyle>
            <a:lvl1pPr>
              <a:defRPr sz="1600"/>
            </a:lvl1pPr>
          </a:lstStyle>
          <a:p>
            <a:r>
              <a:rPr lang="en-US" sz="1800" b="1" spc="50" dirty="0">
                <a:solidFill>
                  <a:srgbClr val="828E99"/>
                </a:solidFill>
                <a:latin typeface="Avenir Next LT Pro Demi" panose="020B0504020202020204" pitchFamily="34" charset="77"/>
              </a:rPr>
              <a:t>Advancing Pediatric Platform Trials</a:t>
            </a:r>
          </a:p>
        </p:txBody>
      </p:sp>
      <p:sp>
        <p:nvSpPr>
          <p:cNvPr id="4" name="TextBox 3">
            <a:extLst>
              <a:ext uri="{FF2B5EF4-FFF2-40B4-BE49-F238E27FC236}">
                <a16:creationId xmlns:a16="http://schemas.microsoft.com/office/drawing/2014/main" id="{22489662-40B5-1A21-1906-0620A79103A3}"/>
              </a:ext>
            </a:extLst>
          </p:cNvPr>
          <p:cNvSpPr txBox="1">
            <a:spLocks/>
          </p:cNvSpPr>
          <p:nvPr userDrawn="1"/>
        </p:nvSpPr>
        <p:spPr>
          <a:xfrm>
            <a:off x="11655674" y="632078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pic>
        <p:nvPicPr>
          <p:cNvPr id="13" name="Picture 12">
            <a:extLst>
              <a:ext uri="{FF2B5EF4-FFF2-40B4-BE49-F238E27FC236}">
                <a16:creationId xmlns:a16="http://schemas.microsoft.com/office/drawing/2014/main" id="{7A4EDA51-9CDA-CEA6-A5C9-34AF926951F7}"/>
              </a:ext>
            </a:extLst>
          </p:cNvPr>
          <p:cNvPicPr>
            <a:picLocks noChangeAspect="1"/>
          </p:cNvPicPr>
          <p:nvPr userDrawn="1"/>
        </p:nvPicPr>
        <p:blipFill rotWithShape="1">
          <a:blip r:embed="rId2"/>
          <a:srcRect l="19701" r="12232" b="19692"/>
          <a:stretch/>
        </p:blipFill>
        <p:spPr>
          <a:xfrm>
            <a:off x="-5443" y="2444464"/>
            <a:ext cx="12230101" cy="3544332"/>
          </a:xfrm>
          <a:prstGeom prst="rect">
            <a:avLst/>
          </a:prstGeom>
        </p:spPr>
      </p:pic>
      <p:sp>
        <p:nvSpPr>
          <p:cNvPr id="14" name="Rectangle 13">
            <a:extLst>
              <a:ext uri="{FF2B5EF4-FFF2-40B4-BE49-F238E27FC236}">
                <a16:creationId xmlns:a16="http://schemas.microsoft.com/office/drawing/2014/main" id="{46DF4E30-D54F-6B10-1C34-4016F53AB857}"/>
              </a:ext>
            </a:extLst>
          </p:cNvPr>
          <p:cNvSpPr/>
          <p:nvPr userDrawn="1"/>
        </p:nvSpPr>
        <p:spPr>
          <a:xfrm>
            <a:off x="0" y="5986799"/>
            <a:ext cx="12192000" cy="10920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pic>
        <p:nvPicPr>
          <p:cNvPr id="15" name="Picture 1">
            <a:extLst>
              <a:ext uri="{FF2B5EF4-FFF2-40B4-BE49-F238E27FC236}">
                <a16:creationId xmlns:a16="http://schemas.microsoft.com/office/drawing/2014/main" id="{5D96D5C9-3F82-861A-704E-2C23C34DE0F9}"/>
              </a:ext>
            </a:extLst>
          </p:cNvPr>
          <p:cNvPicPr/>
          <p:nvPr userDrawn="1"/>
        </p:nvPicPr>
        <p:blipFill>
          <a:blip r:embed="rId3">
            <a:extLst>
              <a:ext uri="{96DAC541-7B7A-43D3-8B79-37D633B846F1}">
                <asvg:svgBlip xmlns:asvg="http://schemas.microsoft.com/office/drawing/2016/SVG/main" r:embed="rId4"/>
              </a:ext>
            </a:extLst>
          </a:blip>
          <a:srcRect l="10207" r="10207"/>
          <a:stretch/>
        </p:blipFill>
        <p:spPr>
          <a:xfrm>
            <a:off x="11241081" y="192281"/>
            <a:ext cx="684219" cy="938919"/>
          </a:xfrm>
          <a:prstGeom prst="rect">
            <a:avLst/>
          </a:prstGeom>
        </p:spPr>
      </p:pic>
    </p:spTree>
    <p:extLst>
      <p:ext uri="{BB962C8B-B14F-4D97-AF65-F5344CB8AC3E}">
        <p14:creationId xmlns:p14="http://schemas.microsoft.com/office/powerpoint/2010/main" val="22377094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section Title">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6F656F5-8C10-19CA-DB00-18A189F286DB}"/>
              </a:ext>
            </a:extLst>
          </p:cNvPr>
          <p:cNvSpPr>
            <a:spLocks noGrp="1"/>
          </p:cNvSpPr>
          <p:nvPr>
            <p:ph type="body" sz="quarter" idx="11" hasCustomPrompt="1"/>
          </p:nvPr>
        </p:nvSpPr>
        <p:spPr>
          <a:xfrm>
            <a:off x="685800" y="1371600"/>
            <a:ext cx="7609417" cy="981781"/>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5400" b="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220" normalizeH="0" baseline="0" noProof="0" dirty="0">
                <a:ln>
                  <a:noFill/>
                </a:ln>
                <a:solidFill>
                  <a:srgbClr val="001E46"/>
                </a:solidFill>
                <a:effectLst/>
                <a:uLnTx/>
                <a:uFillTx/>
                <a:latin typeface="Avenir Next LT Pro Demi" panose="020B0504020202020204" pitchFamily="34" charset="77"/>
                <a:ea typeface="+mn-ea"/>
                <a:cs typeface="+mn-cs"/>
              </a:rPr>
              <a:t>Subsection Title</a:t>
            </a:r>
          </a:p>
        </p:txBody>
      </p:sp>
      <p:sp>
        <p:nvSpPr>
          <p:cNvPr id="3" name="Content Placeholder 2">
            <a:extLst>
              <a:ext uri="{FF2B5EF4-FFF2-40B4-BE49-F238E27FC236}">
                <a16:creationId xmlns:a16="http://schemas.microsoft.com/office/drawing/2014/main" id="{FD2DF80B-82EC-41F2-E826-C1C8F9381526}"/>
              </a:ext>
            </a:extLst>
          </p:cNvPr>
          <p:cNvSpPr>
            <a:spLocks noGrp="1"/>
          </p:cNvSpPr>
          <p:nvPr>
            <p:ph sz="quarter" idx="10" hasCustomPrompt="1"/>
          </p:nvPr>
        </p:nvSpPr>
        <p:spPr>
          <a:xfrm>
            <a:off x="685800" y="536396"/>
            <a:ext cx="4211637" cy="305329"/>
          </a:xfrm>
          <a:prstGeom prst="rect">
            <a:avLst/>
          </a:prstGeom>
        </p:spPr>
        <p:txBody>
          <a:bodyPr/>
          <a:lstStyle>
            <a:lvl1pPr>
              <a:defRPr sz="1600"/>
            </a:lvl1pPr>
          </a:lstStyle>
          <a:p>
            <a:r>
              <a:rPr lang="en-US" sz="1800" b="1" spc="50" dirty="0">
                <a:solidFill>
                  <a:srgbClr val="828E99"/>
                </a:solidFill>
                <a:latin typeface="Avenir Next LT Pro Demi" panose="020B0504020202020204" pitchFamily="34" charset="77"/>
              </a:rPr>
              <a:t>Advancing Pediatric Platform Trials</a:t>
            </a:r>
          </a:p>
        </p:txBody>
      </p:sp>
      <p:sp>
        <p:nvSpPr>
          <p:cNvPr id="4" name="TextBox 3">
            <a:extLst>
              <a:ext uri="{FF2B5EF4-FFF2-40B4-BE49-F238E27FC236}">
                <a16:creationId xmlns:a16="http://schemas.microsoft.com/office/drawing/2014/main" id="{22489662-40B5-1A21-1906-0620A79103A3}"/>
              </a:ext>
            </a:extLst>
          </p:cNvPr>
          <p:cNvSpPr txBox="1">
            <a:spLocks/>
          </p:cNvSpPr>
          <p:nvPr userDrawn="1"/>
        </p:nvSpPr>
        <p:spPr>
          <a:xfrm>
            <a:off x="11655674" y="632078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pic>
        <p:nvPicPr>
          <p:cNvPr id="13" name="Picture 12">
            <a:extLst>
              <a:ext uri="{FF2B5EF4-FFF2-40B4-BE49-F238E27FC236}">
                <a16:creationId xmlns:a16="http://schemas.microsoft.com/office/drawing/2014/main" id="{7A4EDA51-9CDA-CEA6-A5C9-34AF926951F7}"/>
              </a:ext>
            </a:extLst>
          </p:cNvPr>
          <p:cNvPicPr>
            <a:picLocks noChangeAspect="1"/>
          </p:cNvPicPr>
          <p:nvPr userDrawn="1"/>
        </p:nvPicPr>
        <p:blipFill rotWithShape="1">
          <a:blip r:embed="rId2"/>
          <a:srcRect l="19701" r="12232" b="19692"/>
          <a:stretch/>
        </p:blipFill>
        <p:spPr>
          <a:xfrm>
            <a:off x="-5443" y="2444464"/>
            <a:ext cx="12230101" cy="3544332"/>
          </a:xfrm>
          <a:prstGeom prst="rect">
            <a:avLst/>
          </a:prstGeom>
        </p:spPr>
      </p:pic>
      <p:sp>
        <p:nvSpPr>
          <p:cNvPr id="14" name="Rectangle 13">
            <a:extLst>
              <a:ext uri="{FF2B5EF4-FFF2-40B4-BE49-F238E27FC236}">
                <a16:creationId xmlns:a16="http://schemas.microsoft.com/office/drawing/2014/main" id="{46DF4E30-D54F-6B10-1C34-4016F53AB857}"/>
              </a:ext>
            </a:extLst>
          </p:cNvPr>
          <p:cNvSpPr/>
          <p:nvPr userDrawn="1"/>
        </p:nvSpPr>
        <p:spPr>
          <a:xfrm>
            <a:off x="0" y="5986799"/>
            <a:ext cx="12192000" cy="10920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pic>
        <p:nvPicPr>
          <p:cNvPr id="15" name="Picture 1">
            <a:extLst>
              <a:ext uri="{FF2B5EF4-FFF2-40B4-BE49-F238E27FC236}">
                <a16:creationId xmlns:a16="http://schemas.microsoft.com/office/drawing/2014/main" id="{5D96D5C9-3F82-861A-704E-2C23C34DE0F9}"/>
              </a:ext>
            </a:extLst>
          </p:cNvPr>
          <p:cNvPicPr/>
          <p:nvPr userDrawn="1"/>
        </p:nvPicPr>
        <p:blipFill>
          <a:blip r:embed="rId3">
            <a:extLst>
              <a:ext uri="{96DAC541-7B7A-43D3-8B79-37D633B846F1}">
                <asvg:svgBlip xmlns:asvg="http://schemas.microsoft.com/office/drawing/2016/SVG/main" r:embed="rId4"/>
              </a:ext>
            </a:extLst>
          </a:blip>
          <a:srcRect l="10207" r="10207"/>
          <a:stretch/>
        </p:blipFill>
        <p:spPr>
          <a:xfrm>
            <a:off x="11241081" y="192281"/>
            <a:ext cx="684219" cy="938919"/>
          </a:xfrm>
          <a:prstGeom prst="rect">
            <a:avLst/>
          </a:prstGeom>
        </p:spPr>
      </p:pic>
    </p:spTree>
    <p:extLst>
      <p:ext uri="{BB962C8B-B14F-4D97-AF65-F5344CB8AC3E}">
        <p14:creationId xmlns:p14="http://schemas.microsoft.com/office/powerpoint/2010/main" val="833447570"/>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ll Quote ">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5" name="Round Single Corner Rectangle 4">
            <a:extLst>
              <a:ext uri="{FF2B5EF4-FFF2-40B4-BE49-F238E27FC236}">
                <a16:creationId xmlns:a16="http://schemas.microsoft.com/office/drawing/2014/main" id="{8B914271-9FB1-7166-6FAA-5CFA43F2EFC6}"/>
              </a:ext>
            </a:extLst>
          </p:cNvPr>
          <p:cNvSpPr/>
          <p:nvPr userDrawn="1"/>
        </p:nvSpPr>
        <p:spPr>
          <a:xfrm rot="5400000">
            <a:off x="867509" y="1160995"/>
            <a:ext cx="4556935" cy="4932079"/>
          </a:xfrm>
          <a:prstGeom prst="round1Rect">
            <a:avLst>
              <a:gd name="adj" fmla="val 34403"/>
            </a:avLst>
          </a:prstGeom>
          <a:solidFill>
            <a:srgbClr val="013B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E417CE36-7124-F43D-92CE-10CCE46E3E0A}"/>
              </a:ext>
            </a:extLst>
          </p:cNvPr>
          <p:cNvSpPr txBox="1">
            <a:spLocks/>
          </p:cNvSpPr>
          <p:nvPr userDrawn="1"/>
        </p:nvSpPr>
        <p:spPr>
          <a:xfrm>
            <a:off x="11655674" y="632078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a:t>
            </a:fld>
            <a:endParaRPr lang="en-US" sz="1200" dirty="0">
              <a:solidFill>
                <a:srgbClr val="828E99"/>
              </a:solidFill>
              <a:latin typeface="Avenir Book" panose="02000503020000020003" pitchFamily="2" charset="0"/>
            </a:endParaRPr>
          </a:p>
        </p:txBody>
      </p:sp>
      <p:sp>
        <p:nvSpPr>
          <p:cNvPr id="12" name="Title 11">
            <a:extLst>
              <a:ext uri="{FF2B5EF4-FFF2-40B4-BE49-F238E27FC236}">
                <a16:creationId xmlns:a16="http://schemas.microsoft.com/office/drawing/2014/main" id="{297CE110-0D0C-5CD6-E71A-71901CC7A280}"/>
              </a:ext>
            </a:extLst>
          </p:cNvPr>
          <p:cNvSpPr>
            <a:spLocks noGrp="1"/>
          </p:cNvSpPr>
          <p:nvPr>
            <p:ph type="title" hasCustomPrompt="1"/>
          </p:nvPr>
        </p:nvSpPr>
        <p:spPr>
          <a:xfrm>
            <a:off x="381000" y="282223"/>
            <a:ext cx="10851444"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
        <p:nvSpPr>
          <p:cNvPr id="15" name="Text Placeholder 14">
            <a:extLst>
              <a:ext uri="{FF2B5EF4-FFF2-40B4-BE49-F238E27FC236}">
                <a16:creationId xmlns:a16="http://schemas.microsoft.com/office/drawing/2014/main" id="{6F9E753D-AE93-7F92-0F31-5A2063AFC2C8}"/>
              </a:ext>
            </a:extLst>
          </p:cNvPr>
          <p:cNvSpPr>
            <a:spLocks noGrp="1"/>
          </p:cNvSpPr>
          <p:nvPr>
            <p:ph type="body" sz="quarter" idx="10" hasCustomPrompt="1"/>
          </p:nvPr>
        </p:nvSpPr>
        <p:spPr>
          <a:xfrm>
            <a:off x="1027993" y="2909622"/>
            <a:ext cx="3103739" cy="1038755"/>
          </a:xfrm>
          <a:prstGeom prst="rect">
            <a:avLst/>
          </a:prstGeom>
        </p:spPr>
        <p:txBody>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t>Stand-out </a:t>
            </a:r>
            <a:b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br>
            <a: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t>Sentence/Quote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US" dirty="0"/>
          </a:p>
        </p:txBody>
      </p:sp>
      <p:sp>
        <p:nvSpPr>
          <p:cNvPr id="17" name="Text Placeholder 16">
            <a:extLst>
              <a:ext uri="{FF2B5EF4-FFF2-40B4-BE49-F238E27FC236}">
                <a16:creationId xmlns:a16="http://schemas.microsoft.com/office/drawing/2014/main" id="{4648BE80-90BA-371B-5FF7-3CF0D53C8709}"/>
              </a:ext>
            </a:extLst>
          </p:cNvPr>
          <p:cNvSpPr>
            <a:spLocks noGrp="1"/>
          </p:cNvSpPr>
          <p:nvPr>
            <p:ph type="body" sz="quarter" idx="11" hasCustomPrompt="1"/>
          </p:nvPr>
        </p:nvSpPr>
        <p:spPr>
          <a:xfrm>
            <a:off x="6096000" y="1354138"/>
            <a:ext cx="5147733" cy="2074862"/>
          </a:xfrm>
          <a:prstGeom prst="rect">
            <a:avLst/>
          </a:prstGeom>
        </p:spPr>
        <p:txBody>
          <a:bodyPr/>
          <a:lstStyle>
            <a:lvl1pPr marL="0" indent="0">
              <a:buNone/>
              <a:defRPr/>
            </a:lvl1pPr>
            <a:lvl2pPr marL="457200" indent="0">
              <a:buNone/>
              <a:defRPr/>
            </a:lvl2pPr>
          </a:lstStyle>
          <a:p>
            <a:pPr marL="342900" indent="-34290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Write Text here</a:t>
            </a:r>
          </a:p>
        </p:txBody>
      </p:sp>
    </p:spTree>
    <p:extLst>
      <p:ext uri="{BB962C8B-B14F-4D97-AF65-F5344CB8AC3E}">
        <p14:creationId xmlns:p14="http://schemas.microsoft.com/office/powerpoint/2010/main" val="294416655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8318101-C756-E11B-C1A8-42864B92FB52}"/>
              </a:ext>
            </a:extLst>
          </p:cNvPr>
          <p:cNvSpPr>
            <a:spLocks noGrp="1" noRot="1" noMove="1" noResize="1" noEditPoints="1" noAdjustHandles="1" noChangeArrowheads="1" noChangeShapeType="1"/>
          </p:cNvSpPr>
          <p:nvPr>
            <p:ph type="body" sz="quarter" idx="10" hasCustomPrompt="1"/>
          </p:nvPr>
        </p:nvSpPr>
        <p:spPr>
          <a:xfrm>
            <a:off x="868364" y="1347788"/>
            <a:ext cx="4757521" cy="4883150"/>
          </a:xfrm>
          <a:prstGeom prst="rect">
            <a:avLst/>
          </a:prstGeom>
        </p:spPr>
        <p:txBody>
          <a:bodyPr/>
          <a:lstStyle>
            <a:lvl1pPr>
              <a:lnSpc>
                <a:spcPct val="110000"/>
              </a:lnSpc>
              <a:spcAft>
                <a:spcPts val="1400"/>
              </a:spcAft>
              <a:defRPr sz="1500"/>
            </a:lvl1pPr>
          </a:lstStyle>
          <a:p>
            <a:pPr marL="0" marR="0" lvl="0" indent="0" algn="l" defTabSz="914400" rtl="0" eaLnBrk="1" fontAlgn="auto" latinLnBrk="0" hangingPunct="1">
              <a:lnSpc>
                <a:spcPct val="110000"/>
              </a:lnSpc>
              <a:spcBef>
                <a:spcPts val="0"/>
              </a:spcBef>
              <a:spcAft>
                <a:spcPts val="1400"/>
              </a:spcAft>
              <a:buClrTx/>
              <a:buSzTx/>
              <a:buFontTx/>
              <a:buNone/>
              <a:tabLst/>
              <a:defRPr/>
            </a:pP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First column of Text: </a:t>
            </a:r>
          </a:p>
          <a:p>
            <a:pPr marL="0" marR="0" lvl="0" indent="0" algn="l" defTabSz="914400" rtl="0" eaLnBrk="1" fontAlgn="auto" latinLnBrk="0" hangingPunct="1">
              <a:lnSpc>
                <a:spcPct val="110000"/>
              </a:lnSpc>
              <a:spcBef>
                <a:spcPts val="0"/>
              </a:spcBef>
              <a:spcAft>
                <a:spcPts val="1400"/>
              </a:spcAft>
              <a:buClrTx/>
              <a:buSzTx/>
              <a:buFontTx/>
              <a:buNone/>
              <a:tabLst/>
              <a:defRPr/>
            </a:pP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eiusmod</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tempor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incididunt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labore et dolore magna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aliqua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Convallis a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cras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semper auctor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neque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Pulvinar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neque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laoreet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suspendisse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consectetur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libero id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faucibus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nisl</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Lacus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suspendisse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faucibus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posuere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Pharetra magna ac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placerat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vestibulum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lectus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mauris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ultrices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eros in. ​</a:t>
            </a:r>
          </a:p>
          <a:p>
            <a:pPr marL="0" marR="0" lvl="0" indent="0" algn="l" defTabSz="914400" rtl="0" eaLnBrk="1" fontAlgn="auto" latinLnBrk="0" hangingPunct="1">
              <a:lnSpc>
                <a:spcPct val="110000"/>
              </a:lnSpc>
              <a:spcBef>
                <a:spcPts val="0"/>
              </a:spcBef>
              <a:spcAft>
                <a:spcPts val="1400"/>
              </a:spcAft>
              <a:buClrTx/>
              <a:buSzTx/>
              <a:buFontTx/>
              <a:buNone/>
              <a:tabLst/>
              <a:defRPr/>
            </a:pP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Ac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feugiat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sed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lectus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vestibulum. Vestibulum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lectus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mauris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ultrices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eros in.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Quisque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egestas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diam in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arcu</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cursus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euismod</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quis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viverra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nibh</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Urna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duis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convallis convallis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tellus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id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velit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laoreet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Laoreet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suspendisse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interdum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consectetur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libero. Sit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amet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nisl</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suscipit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adipiscing</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bibendum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est.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Amet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nisl</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suscipit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adipiscing</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bibendum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Imperdiet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dui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accumsan</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sit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amet</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nulla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facilisi</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morbi</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tempus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iaculis</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Nulla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porttitor</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massa</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id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neque</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r>
              <a:rPr kumimoji="0" lang="en-US" sz="1500" b="0" i="0" u="none" strike="noStrike" kern="1200" cap="none" spc="0" normalizeH="0" baseline="0" noProof="0" dirty="0" err="1">
                <a:ln>
                  <a:noFill/>
                </a:ln>
                <a:solidFill>
                  <a:srgbClr val="002A44"/>
                </a:solidFill>
                <a:effectLst/>
                <a:uLnTx/>
                <a:uFillTx/>
                <a:latin typeface="Avenir Next LT Pro" panose="020B0504020202020204" pitchFamily="34" charset="77"/>
                <a:ea typeface="+mn-ea"/>
                <a:cs typeface="+mn-cs"/>
              </a:rPr>
              <a:t>aliquam</a:t>
            </a:r>
            <a:r>
              <a:rPr kumimoji="0" lang="en-US" sz="1500" b="0" i="0" u="none" strike="noStrike" kern="1200" cap="none" spc="0" normalizeH="0" baseline="0" noProof="0" dirty="0">
                <a:ln>
                  <a:noFill/>
                </a:ln>
                <a:solidFill>
                  <a:srgbClr val="002A44"/>
                </a:solidFill>
                <a:effectLst/>
                <a:uLnTx/>
                <a:uFillTx/>
                <a:latin typeface="Avenir Next LT Pro" panose="020B0504020202020204" pitchFamily="34" charset="77"/>
                <a:ea typeface="+mn-ea"/>
                <a:cs typeface="+mn-cs"/>
              </a:rPr>
              <a:t>. ​​</a:t>
            </a:r>
          </a:p>
        </p:txBody>
      </p:sp>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5" name="Title 11">
            <a:extLst>
              <a:ext uri="{FF2B5EF4-FFF2-40B4-BE49-F238E27FC236}">
                <a16:creationId xmlns:a16="http://schemas.microsoft.com/office/drawing/2014/main" id="{9C114450-1049-7115-CA0D-F2F3547EC4F3}"/>
              </a:ext>
            </a:extLst>
          </p:cNvPr>
          <p:cNvSpPr>
            <a:spLocks noGrp="1" noRot="1" noMove="1" noResize="1" noEditPoints="1" noAdjustHandles="1" noChangeArrowheads="1" noChangeShapeType="1"/>
          </p:cNvSpPr>
          <p:nvPr>
            <p:ph type="title" hasCustomPrompt="1"/>
          </p:nvPr>
        </p:nvSpPr>
        <p:spPr>
          <a:xfrm>
            <a:off x="381000" y="282223"/>
            <a:ext cx="10851444"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
        <p:nvSpPr>
          <p:cNvPr id="12" name="Text Placeholder 10">
            <a:extLst>
              <a:ext uri="{FF2B5EF4-FFF2-40B4-BE49-F238E27FC236}">
                <a16:creationId xmlns:a16="http://schemas.microsoft.com/office/drawing/2014/main" id="{733402D1-9C42-5D18-0F95-8C35B42C83FF}"/>
              </a:ext>
            </a:extLst>
          </p:cNvPr>
          <p:cNvSpPr>
            <a:spLocks noGrp="1" noRot="1" noMove="1" noResize="1" noEditPoints="1" noAdjustHandles="1" noChangeArrowheads="1" noChangeShapeType="1"/>
          </p:cNvSpPr>
          <p:nvPr>
            <p:ph type="body" sz="quarter" idx="11" hasCustomPrompt="1"/>
          </p:nvPr>
        </p:nvSpPr>
        <p:spPr>
          <a:xfrm>
            <a:off x="6096000" y="1347788"/>
            <a:ext cx="4757521" cy="4883150"/>
          </a:xfrm>
          <a:prstGeom prst="rect">
            <a:avLst/>
          </a:prstGeom>
        </p:spPr>
        <p:txBody>
          <a:bodyPr/>
          <a:lstStyle>
            <a:lvl1pPr>
              <a:lnSpc>
                <a:spcPct val="110000"/>
              </a:lnSpc>
              <a:spcBef>
                <a:spcPts val="0"/>
              </a:spcBef>
              <a:spcAft>
                <a:spcPts val="1400"/>
              </a:spcAft>
              <a:defRPr sz="1500"/>
            </a:lvl1pPr>
          </a:lstStyle>
          <a:p>
            <a:pPr>
              <a:lnSpc>
                <a:spcPct val="110000"/>
              </a:lnSpc>
              <a:spcAft>
                <a:spcPts val="1400"/>
              </a:spcAft>
            </a:pPr>
            <a:r>
              <a:rPr lang="en-US" sz="1500" dirty="0">
                <a:solidFill>
                  <a:srgbClr val="002A44"/>
                </a:solidFill>
                <a:latin typeface="Avenir Next LT Pro" panose="020B0504020202020204" pitchFamily="34" charset="77"/>
              </a:rPr>
              <a:t>Second column of Text:</a:t>
            </a:r>
          </a:p>
          <a:p>
            <a:pPr>
              <a:lnSpc>
                <a:spcPct val="110000"/>
              </a:lnSpc>
              <a:spcAft>
                <a:spcPts val="1400"/>
              </a:spcAft>
            </a:pP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p>
        </p:txBody>
      </p:sp>
    </p:spTree>
    <p:extLst>
      <p:ext uri="{BB962C8B-B14F-4D97-AF65-F5344CB8AC3E}">
        <p14:creationId xmlns:p14="http://schemas.microsoft.com/office/powerpoint/2010/main" val="342781755"/>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868365" y="1347788"/>
            <a:ext cx="8461616" cy="3704659"/>
          </a:xfrm>
          <a:prstGeom prst="rect">
            <a:avLst/>
          </a:prstGeom>
        </p:spPr>
        <p:txBody>
          <a:bodyPr/>
          <a:lstStyle>
            <a:lvl1pPr>
              <a:lnSpc>
                <a:spcPct val="110000"/>
              </a:lnSpc>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a:lnSpc>
                <a:spcPct val="110000"/>
              </a:lnSpc>
              <a:spcAft>
                <a:spcPts val="1400"/>
              </a:spcAft>
            </a:pPr>
            <a:r>
              <a:rPr lang="en-US" sz="1500" dirty="0">
                <a:solidFill>
                  <a:srgbClr val="002A44"/>
                </a:solidFill>
                <a:latin typeface="Avenir Next LT Pro" panose="020B0504020202020204" pitchFamily="34" charset="77"/>
              </a:rPr>
              <a:t>Try to not have your text go the full width of the slide. The longer the sentence, the longer a reader has to go without a mental pause. For all text slides, try to pull in the text (always from the right) to be about ¾ the length of the allotted text area.</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p:txBody>
      </p:sp>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9" name="Title 11">
            <a:extLst>
              <a:ext uri="{FF2B5EF4-FFF2-40B4-BE49-F238E27FC236}">
                <a16:creationId xmlns:a16="http://schemas.microsoft.com/office/drawing/2014/main" id="{0D378FB1-6ECF-742D-B3DD-A449547F5C6D}"/>
              </a:ext>
            </a:extLst>
          </p:cNvPr>
          <p:cNvSpPr>
            <a:spLocks noGrp="1"/>
          </p:cNvSpPr>
          <p:nvPr>
            <p:ph type="title" hasCustomPrompt="1"/>
          </p:nvPr>
        </p:nvSpPr>
        <p:spPr>
          <a:xfrm>
            <a:off x="381000" y="282223"/>
            <a:ext cx="10851444"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Tree>
    <p:extLst>
      <p:ext uri="{BB962C8B-B14F-4D97-AF65-F5344CB8AC3E}">
        <p14:creationId xmlns:p14="http://schemas.microsoft.com/office/powerpoint/2010/main" val="821136678"/>
      </p:ext>
    </p:extLst>
  </p:cSld>
  <p:clrMapOvr>
    <a:masterClrMapping/>
  </p:clrMapOvr>
  <p:extLst>
    <p:ext uri="{DCECCB84-F9BA-43D5-87BE-67443E8EF086}">
      <p15:sldGuideLst xmlns:p15="http://schemas.microsoft.com/office/powerpoint/2012/main">
        <p15:guide id="1" orient="horz" userDrawn="1">
          <p15:clr>
            <a:srgbClr val="FBAE40"/>
          </p15:clr>
        </p15:guide>
        <p15:guide id="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and Subheader">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2DDB19A-FAC6-568E-EE9B-C96B4FBC13C8}"/>
              </a:ext>
            </a:extLst>
          </p:cNvPr>
          <p:cNvSpPr>
            <a:spLocks noGrp="1"/>
          </p:cNvSpPr>
          <p:nvPr>
            <p:ph type="body" sz="quarter" idx="11" hasCustomPrompt="1"/>
          </p:nvPr>
        </p:nvSpPr>
        <p:spPr>
          <a:xfrm>
            <a:off x="381000" y="945523"/>
            <a:ext cx="5758948" cy="417094"/>
          </a:xfrm>
          <a:prstGeom prst="rect">
            <a:avLst/>
          </a:prstGeom>
        </p:spPr>
        <p:txBody>
          <a:bodyPr/>
          <a:lstStyle>
            <a:lvl1pPr>
              <a:defRPr sz="2400"/>
            </a:lvl1pPr>
          </a:lstStyle>
          <a:p>
            <a:pPr lvl="0"/>
            <a:r>
              <a:rPr lang="en-US" dirty="0"/>
              <a:t>Slide Sub-header</a:t>
            </a:r>
          </a:p>
        </p:txBody>
      </p:sp>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900449" y="1614770"/>
            <a:ext cx="8628562" cy="4064135"/>
          </a:xfrm>
          <a:prstGeom prst="rect">
            <a:avLst/>
          </a:prstGeom>
        </p:spPr>
        <p:txBody>
          <a:bodyPr/>
          <a:lstStyle>
            <a:lvl1pPr>
              <a:lnSpc>
                <a:spcPct val="110000"/>
              </a:lnSpc>
              <a:spcBef>
                <a:spcPts val="0"/>
              </a:spcBef>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a:lnSpc>
                <a:spcPct val="110000"/>
              </a:lnSpc>
              <a:spcAft>
                <a:spcPts val="1400"/>
              </a:spcAft>
            </a:pPr>
            <a:r>
              <a:rPr lang="en-US" sz="1500" dirty="0">
                <a:solidFill>
                  <a:srgbClr val="002A44"/>
                </a:solidFill>
                <a:latin typeface="Avenir Next LT Pro" panose="020B0504020202020204" pitchFamily="34" charset="77"/>
              </a:rPr>
              <a:t>When you need to add a sub-header, use the second guideline from the top to start your body type. This gives breathing space between your header section and your body type.</a:t>
            </a:r>
          </a:p>
          <a:p>
            <a:pPr>
              <a:lnSpc>
                <a:spcPct val="110000"/>
              </a:lnSpc>
              <a:spcAft>
                <a:spcPts val="1400"/>
              </a:spcAft>
            </a:pPr>
            <a:r>
              <a:rPr lang="en-US" sz="1500" dirty="0">
                <a:solidFill>
                  <a:srgbClr val="002A44"/>
                </a:solidFill>
                <a:latin typeface="Avenir Next LT Pro" panose="020B0504020202020204" pitchFamily="34" charset="77"/>
              </a:rPr>
              <a:t>Try to not have your text go the full width of the slide. The longer the sentence, the longer a reader has to go without a mental pause. For all text slides, try to pull in the text (always from the right) to be about ¾ the length of the allotted text area.</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p:txBody>
      </p:sp>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7" name="Title 11">
            <a:extLst>
              <a:ext uri="{FF2B5EF4-FFF2-40B4-BE49-F238E27FC236}">
                <a16:creationId xmlns:a16="http://schemas.microsoft.com/office/drawing/2014/main" id="{7A471619-8C9A-797F-9C1D-CF97352C852F}"/>
              </a:ext>
            </a:extLst>
          </p:cNvPr>
          <p:cNvSpPr>
            <a:spLocks noGrp="1"/>
          </p:cNvSpPr>
          <p:nvPr>
            <p:ph type="title" hasCustomPrompt="1"/>
          </p:nvPr>
        </p:nvSpPr>
        <p:spPr>
          <a:xfrm>
            <a:off x="381000" y="282223"/>
            <a:ext cx="10851444"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Tree>
    <p:extLst>
      <p:ext uri="{BB962C8B-B14F-4D97-AF65-F5344CB8AC3E}">
        <p14:creationId xmlns:p14="http://schemas.microsoft.com/office/powerpoint/2010/main" val="426166850"/>
      </p:ext>
    </p:extLst>
  </p:cSld>
  <p:clrMapOvr>
    <a:masterClrMapping/>
  </p:clrMapOvr>
  <p:extLst>
    <p:ext uri="{DCECCB84-F9BA-43D5-87BE-67443E8EF086}">
      <p15:sldGuideLst xmlns:p15="http://schemas.microsoft.com/office/powerpoint/2012/main">
        <p15:guide id="1" orient="horz" userDrawn="1">
          <p15:clr>
            <a:srgbClr val="FBAE40"/>
          </p15:clr>
        </p15:guide>
        <p15:guide id="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Imag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A8318101-C756-E11B-C1A8-42864B92FB52}"/>
              </a:ext>
            </a:extLst>
          </p:cNvPr>
          <p:cNvSpPr>
            <a:spLocks noGrp="1"/>
          </p:cNvSpPr>
          <p:nvPr>
            <p:ph type="body" sz="quarter" idx="10" hasCustomPrompt="1"/>
          </p:nvPr>
        </p:nvSpPr>
        <p:spPr>
          <a:xfrm>
            <a:off x="5855369" y="1131201"/>
            <a:ext cx="5213684" cy="4594194"/>
          </a:xfrm>
          <a:prstGeom prst="rect">
            <a:avLst/>
          </a:prstGeom>
        </p:spPr>
        <p:txBody>
          <a:bodyPr/>
          <a:lstStyle>
            <a:lvl1pPr>
              <a:lnSpc>
                <a:spcPct val="110000"/>
              </a:lnSpc>
              <a:spcBef>
                <a:spcPts val="0"/>
              </a:spcBef>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This is an example of place holder text. Try to give a pinkie’s width of space between your text and image.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Lorem ipsum dolor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elit</a:t>
            </a:r>
            <a:r>
              <a:rPr lang="en-US" sz="1500" dirty="0">
                <a:solidFill>
                  <a:srgbClr val="002A44"/>
                </a:solidFill>
                <a:latin typeface="Avenir Next LT Pro" panose="020B0504020202020204" pitchFamily="34" charset="77"/>
              </a:rPr>
              <a:t>, sed do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a:t>
            </a:r>
          </a:p>
        </p:txBody>
      </p:sp>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685800" y="1131200"/>
            <a:ext cx="4495800" cy="4594194"/>
          </a:xfrm>
          <a:prstGeom prst="rect">
            <a:avLst/>
          </a:prstGeom>
        </p:spPr>
        <p:txBody>
          <a:bodyPr/>
          <a:lstStyle/>
          <a:p>
            <a:r>
              <a:rPr lang="en-US"/>
              <a:t>Click icon to add picture</a:t>
            </a:r>
          </a:p>
        </p:txBody>
      </p:sp>
      <p:sp>
        <p:nvSpPr>
          <p:cNvPr id="7" name="Title 11">
            <a:extLst>
              <a:ext uri="{FF2B5EF4-FFF2-40B4-BE49-F238E27FC236}">
                <a16:creationId xmlns:a16="http://schemas.microsoft.com/office/drawing/2014/main" id="{12ACC09F-A452-3169-DE73-9900DF7086C3}"/>
              </a:ext>
            </a:extLst>
          </p:cNvPr>
          <p:cNvSpPr>
            <a:spLocks noGrp="1"/>
          </p:cNvSpPr>
          <p:nvPr>
            <p:ph type="title" hasCustomPrompt="1"/>
          </p:nvPr>
        </p:nvSpPr>
        <p:spPr>
          <a:xfrm>
            <a:off x="381000" y="282223"/>
            <a:ext cx="10851444"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Tree>
    <p:extLst>
      <p:ext uri="{BB962C8B-B14F-4D97-AF65-F5344CB8AC3E}">
        <p14:creationId xmlns:p14="http://schemas.microsoft.com/office/powerpoint/2010/main" val="1933406793"/>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Im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5" name="Title 11">
            <a:extLst>
              <a:ext uri="{FF2B5EF4-FFF2-40B4-BE49-F238E27FC236}">
                <a16:creationId xmlns:a16="http://schemas.microsoft.com/office/drawing/2014/main" id="{9C114450-1049-7115-CA0D-F2F3547EC4F3}"/>
              </a:ext>
            </a:extLst>
          </p:cNvPr>
          <p:cNvSpPr>
            <a:spLocks noGrp="1"/>
          </p:cNvSpPr>
          <p:nvPr>
            <p:ph type="title" hasCustomPrompt="1"/>
          </p:nvPr>
        </p:nvSpPr>
        <p:spPr>
          <a:xfrm>
            <a:off x="381000" y="282223"/>
            <a:ext cx="10684790"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7603958" y="1219199"/>
            <a:ext cx="3597442" cy="4526213"/>
          </a:xfrm>
          <a:prstGeom prst="rect">
            <a:avLst/>
          </a:prstGeom>
        </p:spPr>
        <p:txBody>
          <a:bodyPr/>
          <a:lstStyle/>
          <a:p>
            <a:r>
              <a:rPr lang="en-US"/>
              <a:t>Click icon to add picture</a:t>
            </a:r>
            <a:endParaRPr lang="en-US" dirty="0"/>
          </a:p>
        </p:txBody>
      </p:sp>
      <p:sp>
        <p:nvSpPr>
          <p:cNvPr id="7" name="Text Placeholder 10">
            <a:extLst>
              <a:ext uri="{FF2B5EF4-FFF2-40B4-BE49-F238E27FC236}">
                <a16:creationId xmlns:a16="http://schemas.microsoft.com/office/drawing/2014/main" id="{7D9C6C57-748C-870D-E301-54B698008A83}"/>
              </a:ext>
            </a:extLst>
          </p:cNvPr>
          <p:cNvSpPr>
            <a:spLocks noGrp="1"/>
          </p:cNvSpPr>
          <p:nvPr>
            <p:ph type="body" sz="quarter" idx="10" hasCustomPrompt="1"/>
          </p:nvPr>
        </p:nvSpPr>
        <p:spPr>
          <a:xfrm>
            <a:off x="685800" y="1208805"/>
            <a:ext cx="6404810" cy="4516589"/>
          </a:xfrm>
          <a:prstGeom prst="rect">
            <a:avLst/>
          </a:prstGeom>
        </p:spPr>
        <p:txBody>
          <a:bodyPr/>
          <a:lstStyle>
            <a:lvl1pPr>
              <a:lnSpc>
                <a:spcPct val="110000"/>
              </a:lnSpc>
              <a:spcBef>
                <a:spcPts val="0"/>
              </a:spcBef>
              <a:spcAft>
                <a:spcPts val="1400"/>
              </a:spcAft>
              <a:defRPr/>
            </a:lvl1pPr>
          </a:lstStyle>
          <a:p>
            <a:pPr>
              <a:lnSpc>
                <a:spcPct val="110000"/>
              </a:lnSpc>
              <a:spcAft>
                <a:spcPts val="1400"/>
              </a:spcAft>
            </a:pPr>
            <a:r>
              <a:rPr lang="en-US" sz="1500" dirty="0">
                <a:solidFill>
                  <a:srgbClr val="002A44"/>
                </a:solidFill>
                <a:latin typeface="Avenir Next LT Pro" panose="020B0504020202020204" pitchFamily="34" charset="77"/>
              </a:rPr>
              <a:t>This is an example of place holder text. Try to give a pinkie’s width of space between your text and image.</a:t>
            </a:r>
          </a:p>
          <a:p>
            <a:pPr>
              <a:lnSpc>
                <a:spcPct val="110000"/>
              </a:lnSpc>
              <a:spcAft>
                <a:spcPts val="1400"/>
              </a:spcAft>
            </a:pPr>
            <a:r>
              <a:rPr lang="en-US" sz="1500" dirty="0">
                <a:solidFill>
                  <a:srgbClr val="002A44"/>
                </a:solidFill>
                <a:latin typeface="Avenir Next LT Pro" panose="020B0504020202020204" pitchFamily="34" charset="77"/>
              </a:rPr>
              <a:t>Lorem ipsum dolor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elit</a:t>
            </a:r>
            <a:r>
              <a:rPr lang="en-US" sz="1500" dirty="0">
                <a:solidFill>
                  <a:srgbClr val="002A44"/>
                </a:solidFill>
                <a:latin typeface="Avenir Next LT Pro" panose="020B0504020202020204" pitchFamily="34" charset="77"/>
              </a:rPr>
              <a:t>, sed do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p>
        </p:txBody>
      </p:sp>
    </p:spTree>
    <p:extLst>
      <p:ext uri="{BB962C8B-B14F-4D97-AF65-F5344CB8AC3E}">
        <p14:creationId xmlns:p14="http://schemas.microsoft.com/office/powerpoint/2010/main" val="4053572694"/>
      </p:ext>
    </p:extLst>
  </p:cSld>
  <p:clrMapOvr>
    <a:masterClrMapping/>
  </p:clrMapOvr>
  <p:extLst>
    <p:ext uri="{DCECCB84-F9BA-43D5-87BE-67443E8EF086}">
      <p15:sldGuideLst xmlns:p15="http://schemas.microsoft.com/office/powerpoint/2012/main">
        <p15:guide id="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
        <p:nvSpPr>
          <p:cNvPr id="5" name="Title 11">
            <a:extLst>
              <a:ext uri="{FF2B5EF4-FFF2-40B4-BE49-F238E27FC236}">
                <a16:creationId xmlns:a16="http://schemas.microsoft.com/office/drawing/2014/main" id="{9C114450-1049-7115-CA0D-F2F3547EC4F3}"/>
              </a:ext>
            </a:extLst>
          </p:cNvPr>
          <p:cNvSpPr>
            <a:spLocks noGrp="1"/>
          </p:cNvSpPr>
          <p:nvPr>
            <p:ph type="title" hasCustomPrompt="1"/>
          </p:nvPr>
        </p:nvSpPr>
        <p:spPr>
          <a:xfrm>
            <a:off x="381000" y="282223"/>
            <a:ext cx="10299192" cy="496710"/>
          </a:xfrm>
          <a:prstGeom prst="rect">
            <a:avLst/>
          </a:prstGeom>
        </p:spPr>
        <p:txBody>
          <a:bodyPr/>
          <a:lstStyle/>
          <a:p>
            <a:r>
              <a:rPr lang="en-US" sz="3300" b="1" dirty="0">
                <a:solidFill>
                  <a:srgbClr val="023C54"/>
                </a:solidFill>
                <a:latin typeface="Avenir Next LT Pro" panose="020B0504020202020204" pitchFamily="34" charset="77"/>
              </a:rPr>
              <a:t>Slide Header</a:t>
            </a:r>
          </a:p>
        </p:txBody>
      </p:sp>
      <p:sp>
        <p:nvSpPr>
          <p:cNvPr id="8" name="Picture Placeholder 7">
            <a:extLst>
              <a:ext uri="{FF2B5EF4-FFF2-40B4-BE49-F238E27FC236}">
                <a16:creationId xmlns:a16="http://schemas.microsoft.com/office/drawing/2014/main" id="{2437C076-741A-9D02-6F1F-2BFDC8C9D807}"/>
              </a:ext>
            </a:extLst>
          </p:cNvPr>
          <p:cNvSpPr>
            <a:spLocks noGrp="1"/>
          </p:cNvSpPr>
          <p:nvPr>
            <p:ph type="pic" sz="quarter" idx="11"/>
          </p:nvPr>
        </p:nvSpPr>
        <p:spPr>
          <a:xfrm>
            <a:off x="381000" y="1219199"/>
            <a:ext cx="11430000" cy="4526213"/>
          </a:xfrm>
          <a:prstGeom prst="rect">
            <a:avLst/>
          </a:prstGeom>
        </p:spPr>
        <p:txBody>
          <a:bodyPr/>
          <a:lstStyle/>
          <a:p>
            <a:r>
              <a:rPr lang="en-US"/>
              <a:t>Click icon to add picture</a:t>
            </a:r>
            <a:endParaRPr lang="en-US" dirty="0"/>
          </a:p>
        </p:txBody>
      </p:sp>
    </p:spTree>
    <p:extLst>
      <p:ext uri="{BB962C8B-B14F-4D97-AF65-F5344CB8AC3E}">
        <p14:creationId xmlns:p14="http://schemas.microsoft.com/office/powerpoint/2010/main" val="115186284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FBE5B15-D835-7970-1099-519002C0458C}"/>
              </a:ext>
            </a:extLst>
          </p:cNvPr>
          <p:cNvPicPr>
            <a:picLocks noChangeAspect="1"/>
          </p:cNvPicPr>
          <p:nvPr userDrawn="1"/>
        </p:nvPicPr>
        <p:blipFill>
          <a:blip r:embed="rId2">
            <a:extLst>
              <a:ext uri="{96DAC541-7B7A-43D3-8B79-37D633B846F1}">
                <asvg:svgBlip xmlns:asvg="http://schemas.microsoft.com/office/drawing/2016/SVG/main" r:embed="rId3"/>
              </a:ext>
            </a:extLst>
          </a:blip>
          <a:srcRect l="10207" r="10207"/>
          <a:stretch/>
        </p:blipFill>
        <p:spPr>
          <a:xfrm>
            <a:off x="11241081" y="192281"/>
            <a:ext cx="684219" cy="938919"/>
          </a:xfrm>
          <a:prstGeom prst="rect">
            <a:avLst/>
          </a:prstGeom>
        </p:spPr>
      </p:pic>
      <p:sp>
        <p:nvSpPr>
          <p:cNvPr id="4" name="TextBox 3">
            <a:extLst>
              <a:ext uri="{FF2B5EF4-FFF2-40B4-BE49-F238E27FC236}">
                <a16:creationId xmlns:a16="http://schemas.microsoft.com/office/drawing/2014/main" id="{188CACF8-A4BE-6859-8F18-185D96C8E44F}"/>
              </a:ext>
            </a:extLst>
          </p:cNvPr>
          <p:cNvSpPr txBox="1">
            <a:spLocks noGrp="1" noRot="1" noMove="1" noResize="1" noEditPoints="1" noAdjustHandles="1" noChangeArrowheads="1" noChangeShapeType="1"/>
          </p:cNvSpPr>
          <p:nvPr userDrawn="1"/>
        </p:nvSpPr>
        <p:spPr>
          <a:xfrm>
            <a:off x="11535507" y="6373790"/>
            <a:ext cx="389793" cy="276999"/>
          </a:xfrm>
          <a:prstGeom prst="rect">
            <a:avLst/>
          </a:prstGeom>
          <a:solidFill>
            <a:schemeClr val="bg1"/>
          </a:solidFill>
        </p:spPr>
        <p:txBody>
          <a:bodyPr wrap="square" rtlCol="0">
            <a:spAutoFit/>
          </a:bodyPr>
          <a:lstStyle/>
          <a:p>
            <a:pPr algn="r"/>
            <a:fld id="{230F65BF-F46A-874A-8AE2-C7EA166CF919}" type="slidenum">
              <a:rPr lang="en-US" sz="1200" smtClean="0">
                <a:solidFill>
                  <a:srgbClr val="828E99">
                    <a:alpha val="73000"/>
                  </a:srgbClr>
                </a:solidFill>
                <a:latin typeface="Avenir Next LT Pro" panose="020B0504020202020204" pitchFamily="34" charset="77"/>
              </a:rPr>
              <a:t>‹#›</a:t>
            </a:fld>
            <a:endParaRPr lang="en-US" sz="1200" dirty="0">
              <a:solidFill>
                <a:srgbClr val="828E99">
                  <a:alpha val="73000"/>
                </a:srgbClr>
              </a:solidFill>
              <a:latin typeface="Avenir Next LT Pro" panose="020B0504020202020204" pitchFamily="34" charset="77"/>
            </a:endParaRPr>
          </a:p>
        </p:txBody>
      </p:sp>
      <p:sp>
        <p:nvSpPr>
          <p:cNvPr id="13" name="Round Single Corner Rectangle 12">
            <a:extLst>
              <a:ext uri="{FF2B5EF4-FFF2-40B4-BE49-F238E27FC236}">
                <a16:creationId xmlns:a16="http://schemas.microsoft.com/office/drawing/2014/main" id="{7020584C-BE3F-727B-977D-965B7B14628A}"/>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4CE342D-6807-93FB-1935-057ADBE9D50B}"/>
              </a:ext>
            </a:extLst>
          </p:cNvPr>
          <p:cNvSpPr txBox="1">
            <a:spLocks/>
          </p:cNvSpPr>
          <p:nvPr userDrawn="1"/>
        </p:nvSpPr>
        <p:spPr>
          <a:xfrm>
            <a:off x="332096" y="6380433"/>
            <a:ext cx="3599823" cy="261610"/>
          </a:xfrm>
          <a:prstGeom prst="rect">
            <a:avLst/>
          </a:prstGeom>
          <a:solidFill>
            <a:schemeClr val="bg1"/>
          </a:solidFill>
        </p:spPr>
        <p:txBody>
          <a:bodyPr wrap="square" rtlCol="0">
            <a:spAutoFit/>
          </a:bodyPr>
          <a:lstStyle/>
          <a:p>
            <a:r>
              <a:rPr lang="en-US" sz="1100" dirty="0">
                <a:solidFill>
                  <a:srgbClr val="828E99">
                    <a:alpha val="73000"/>
                  </a:srgbClr>
                </a:solidFill>
                <a:latin typeface="Avenir Next LT Pro" panose="020B0504020202020204" pitchFamily="34" charset="77"/>
              </a:rPr>
              <a:t>Presentation Title_10/29/2024</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9010A5C-FC4E-18F5-D157-55157968A66B}"/>
                  </a:ext>
                </a:extLst>
              </p:cNvPr>
              <p:cNvSpPr txBox="1">
                <a:spLocks/>
              </p:cNvSpPr>
              <p:nvPr userDrawn="1"/>
            </p:nvSpPr>
            <p:spPr>
              <a:xfrm>
                <a:off x="5510879" y="6388128"/>
                <a:ext cx="305400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alpha val="73000"/>
                          </a:srgbClr>
                        </a:solidFill>
                        <a:latin typeface="Cambria Math" panose="02040503050406030204" pitchFamily="18" charset="0"/>
                      </a:rPr>
                      <m:t>©</m:t>
                    </m:r>
                  </m:oMath>
                </a14:m>
                <a:r>
                  <a:rPr lang="en-US" sz="1000" dirty="0">
                    <a:solidFill>
                      <a:srgbClr val="828E99">
                        <a:alpha val="73000"/>
                      </a:srgbClr>
                    </a:solidFill>
                    <a:latin typeface="Avenir Next LT Pro" panose="020B0504020202020204" pitchFamily="34" charset="77"/>
                  </a:rPr>
                  <a:t> 2024 MRCT Center, CC BY-NC-SA 4.0 license.</a:t>
                </a:r>
              </a:p>
            </p:txBody>
          </p:sp>
        </mc:Choice>
        <mc:Fallback xmlns="">
          <p:sp>
            <p:nvSpPr>
              <p:cNvPr id="6" name="TextBox 5">
                <a:extLst>
                  <a:ext uri="{FF2B5EF4-FFF2-40B4-BE49-F238E27FC236}">
                    <a16:creationId xmlns:a16="http://schemas.microsoft.com/office/drawing/2014/main" id="{99010A5C-FC4E-18F5-D157-55157968A66B}"/>
                  </a:ext>
                </a:extLst>
              </p:cNvPr>
              <p:cNvSpPr txBox="1">
                <a:spLocks noRot="1" noChangeAspect="1" noMove="1" noResize="1" noEditPoints="1" noAdjustHandles="1" noChangeArrowheads="1" noChangeShapeType="1" noTextEdit="1"/>
              </p:cNvSpPr>
              <p:nvPr userDrawn="1"/>
            </p:nvSpPr>
            <p:spPr>
              <a:xfrm>
                <a:off x="5510879" y="6388128"/>
                <a:ext cx="3054001" cy="246221"/>
              </a:xfrm>
              <a:prstGeom prst="rect">
                <a:avLst/>
              </a:prstGeom>
              <a:blipFill>
                <a:blip r:embed="rId4"/>
                <a:stretch>
                  <a:fillRect b="-10000"/>
                </a:stretch>
              </a:blipFill>
            </p:spPr>
            <p:txBody>
              <a:bodyPr/>
              <a:lstStyle/>
              <a:p>
                <a:r>
                  <a:rPr lang="en-US">
                    <a:noFill/>
                  </a:rPr>
                  <a:t> </a:t>
                </a:r>
              </a:p>
            </p:txBody>
          </p:sp>
        </mc:Fallback>
      </mc:AlternateContent>
    </p:spTree>
    <p:extLst>
      <p:ext uri="{BB962C8B-B14F-4D97-AF65-F5344CB8AC3E}">
        <p14:creationId xmlns:p14="http://schemas.microsoft.com/office/powerpoint/2010/main" val="2094342301"/>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DB62252-53FF-6BA5-8935-463842CF9261}"/>
              </a:ext>
            </a:extLst>
          </p:cNvPr>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5944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043ABDBE-7BCC-23C4-920B-EBA4A0778A52}"/>
              </a:ext>
            </a:extLst>
          </p:cNvPr>
          <p:cNvSpPr/>
          <p:nvPr userDrawn="1"/>
        </p:nvSpPr>
        <p:spPr>
          <a:xfrm>
            <a:off x="-12701" y="6773512"/>
            <a:ext cx="12214225" cy="109202"/>
          </a:xfrm>
          <a:prstGeom prst="round1Rect">
            <a:avLst>
              <a:gd name="adj" fmla="val 50000"/>
            </a:avLst>
          </a:prstGeom>
          <a:solidFill>
            <a:srgbClr val="002A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2916025"/>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3" r:id="rId3"/>
    <p:sldLayoutId id="2147483662" r:id="rId4"/>
    <p:sldLayoutId id="2147483651"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Lst>
  <p:hf sldNum="0" hdr="0" ftr="0" dt="0"/>
  <p:txStyles>
    <p:titleStyle>
      <a:lvl1pPr algn="l" defTabSz="9144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venir Next LT Pro" panose="020B050402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4" userDrawn="1">
          <p15:clr>
            <a:srgbClr val="F26B43"/>
          </p15:clr>
        </p15:guide>
        <p15:guide id="4" pos="240" userDrawn="1">
          <p15:clr>
            <a:srgbClr val="F26B43"/>
          </p15:clr>
        </p15:guide>
        <p15:guide id="5" pos="7056" userDrawn="1">
          <p15:clr>
            <a:srgbClr val="F26B43"/>
          </p15:clr>
        </p15:guide>
        <p15:guide id="7" pos="7440" userDrawn="1">
          <p15:clr>
            <a:srgbClr val="F26B43"/>
          </p15:clr>
        </p15:guide>
        <p15:guide id="8" orient="horz" pos="864" userDrawn="1">
          <p15:clr>
            <a:srgbClr val="F26B43"/>
          </p15:clr>
        </p15:guide>
        <p15:guide id="9" orient="horz" pos="1032" userDrawn="1">
          <p15:clr>
            <a:srgbClr val="F26B43"/>
          </p15:clr>
        </p15:guide>
        <p15:guide id="10" orient="horz" pos="3744" userDrawn="1">
          <p15:clr>
            <a:srgbClr val="F26B43"/>
          </p15:clr>
        </p15:guide>
        <p15:guide id="11" pos="55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470.png"/><Relationship Id="rId1" Type="http://schemas.openxmlformats.org/officeDocument/2006/relationships/slideLayout" Target="../slideLayouts/slideLayout1.xml"/><Relationship Id="rId6" Type="http://schemas.openxmlformats.org/officeDocument/2006/relationships/image" Target="../media/image3.emf"/><Relationship Id="rId5" Type="http://schemas.openxmlformats.org/officeDocument/2006/relationships/image" Target="../media/image9.sv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02A8A0-76FE-8A6C-18C0-83629DB84C29}"/>
              </a:ext>
            </a:extLst>
          </p:cNvPr>
          <p:cNvSpPr txBox="1"/>
          <p:nvPr/>
        </p:nvSpPr>
        <p:spPr>
          <a:xfrm>
            <a:off x="896816" y="1352829"/>
            <a:ext cx="8481647" cy="3837397"/>
          </a:xfrm>
          <a:prstGeom prst="rect">
            <a:avLst/>
          </a:prstGeom>
          <a:noFill/>
        </p:spPr>
        <p:txBody>
          <a:bodyPr wrap="square" lIns="91440" tIns="45720" rIns="91440" bIns="45720" rtlCol="0" anchor="t">
            <a:spAutoFit/>
          </a:bodyPr>
          <a:lstStyle/>
          <a:p>
            <a:pPr>
              <a:lnSpc>
                <a:spcPct val="110000"/>
              </a:lnSpc>
              <a:spcAft>
                <a:spcPts val="1400"/>
              </a:spcAft>
            </a:pPr>
            <a:r>
              <a:rPr lang="en-US" b="1" dirty="0">
                <a:solidFill>
                  <a:srgbClr val="002A44"/>
                </a:solidFill>
                <a:latin typeface="Avenir" panose="02000503020000020003" pitchFamily="2" charset="0"/>
              </a:rPr>
              <a:t>Tips for best use:</a:t>
            </a:r>
          </a:p>
          <a:p>
            <a:pPr marL="342900" indent="-342900">
              <a:lnSpc>
                <a:spcPct val="110000"/>
              </a:lnSpc>
              <a:spcAft>
                <a:spcPts val="1400"/>
              </a:spcAft>
              <a:buFont typeface="+mj-lt"/>
              <a:buAutoNum type="arabicPeriod"/>
            </a:pPr>
            <a:r>
              <a:rPr lang="en-US" sz="1500" dirty="0">
                <a:solidFill>
                  <a:srgbClr val="002A44"/>
                </a:solidFill>
                <a:latin typeface="Avenir" panose="02000503020000020003" pitchFamily="2" charset="0"/>
              </a:rPr>
              <a:t>Turn on </a:t>
            </a:r>
            <a:r>
              <a:rPr lang="en-US" sz="1500" b="1" dirty="0">
                <a:solidFill>
                  <a:srgbClr val="002A44"/>
                </a:solidFill>
                <a:latin typeface="Avenir" panose="02000503020000020003" pitchFamily="2" charset="0"/>
              </a:rPr>
              <a:t>Guides</a:t>
            </a:r>
          </a:p>
          <a:p>
            <a:pPr marL="800100" lvl="1" indent="-342900">
              <a:lnSpc>
                <a:spcPct val="110000"/>
              </a:lnSpc>
              <a:spcAft>
                <a:spcPts val="1400"/>
              </a:spcAft>
              <a:buFont typeface="Arial" panose="020B0604020202020204" pitchFamily="34" charset="0"/>
              <a:buChar char="•"/>
            </a:pPr>
            <a:r>
              <a:rPr lang="en-US" sz="1500" dirty="0">
                <a:solidFill>
                  <a:srgbClr val="002A44"/>
                </a:solidFill>
                <a:latin typeface="Avenir" panose="02000503020000020003" pitchFamily="2" charset="0"/>
              </a:rPr>
              <a:t>You will see that we have marked the bounds for how far your text and images should go on a page</a:t>
            </a:r>
          </a:p>
          <a:p>
            <a:pPr marL="800100" lvl="1" indent="-342900">
              <a:lnSpc>
                <a:spcPct val="110000"/>
              </a:lnSpc>
              <a:spcAft>
                <a:spcPts val="1400"/>
              </a:spcAft>
              <a:buFont typeface="Arial" panose="020B0604020202020204" pitchFamily="34" charset="0"/>
              <a:buChar char="•"/>
            </a:pPr>
            <a:r>
              <a:rPr lang="en-US" sz="1500" dirty="0">
                <a:solidFill>
                  <a:srgbClr val="002A44"/>
                </a:solidFill>
                <a:latin typeface="Avenir" panose="02000503020000020003" pitchFamily="2" charset="0"/>
              </a:rPr>
              <a:t>If you have long text like this and you have no run out of vertical space on your slide, we recommend making the text box shorter to the right as it helps people to read better when you have shorter lines. </a:t>
            </a:r>
          </a:p>
          <a:p>
            <a:pPr marL="342900" indent="-342900">
              <a:lnSpc>
                <a:spcPct val="110000"/>
              </a:lnSpc>
              <a:spcAft>
                <a:spcPts val="1400"/>
              </a:spcAft>
              <a:buFont typeface="+mj-lt"/>
              <a:buAutoNum type="arabicPeriod"/>
            </a:pPr>
            <a:r>
              <a:rPr lang="en-US" sz="1500" dirty="0">
                <a:solidFill>
                  <a:srgbClr val="002A44"/>
                </a:solidFill>
                <a:latin typeface="Avenir" panose="02000503020000020003" pitchFamily="2" charset="0"/>
              </a:rPr>
              <a:t>To change the information in the </a:t>
            </a:r>
            <a:r>
              <a:rPr lang="en-US" sz="1500" b="1" dirty="0">
                <a:solidFill>
                  <a:srgbClr val="002A44"/>
                </a:solidFill>
                <a:latin typeface="Avenir" panose="02000503020000020003" pitchFamily="2" charset="0"/>
              </a:rPr>
              <a:t>footer</a:t>
            </a:r>
            <a:r>
              <a:rPr lang="en-US" sz="1500" dirty="0">
                <a:solidFill>
                  <a:srgbClr val="002A44"/>
                </a:solidFill>
                <a:latin typeface="Avenir" panose="02000503020000020003" pitchFamily="2" charset="0"/>
              </a:rPr>
              <a:t> (Presentation Name and date only), go to View&lt;Slide Master&lt;Only change text in lower left-hand text box&lt;Close Master</a:t>
            </a:r>
          </a:p>
          <a:p>
            <a:pPr marL="342900" indent="-342900">
              <a:lnSpc>
                <a:spcPct val="110000"/>
              </a:lnSpc>
              <a:spcAft>
                <a:spcPts val="1400"/>
              </a:spcAft>
              <a:buFont typeface="+mj-lt"/>
              <a:buAutoNum type="arabicPeriod"/>
            </a:pPr>
            <a:r>
              <a:rPr lang="en-US" sz="1500" dirty="0">
                <a:solidFill>
                  <a:srgbClr val="002A44"/>
                </a:solidFill>
                <a:latin typeface="Avenir" panose="02000503020000020003" pitchFamily="2" charset="0"/>
              </a:rPr>
              <a:t>If using a slide sub-header, the top of body text and images move down to the second guideline from the top *</a:t>
            </a:r>
            <a:r>
              <a:rPr lang="en-US" sz="1500" dirty="0">
                <a:solidFill>
                  <a:schemeClr val="accent2"/>
                </a:solidFill>
                <a:latin typeface="Avenir" panose="02000503020000020003" pitchFamily="2" charset="0"/>
              </a:rPr>
              <a:t>(Body 2)</a:t>
            </a:r>
          </a:p>
        </p:txBody>
      </p:sp>
      <p:sp>
        <p:nvSpPr>
          <p:cNvPr id="3" name="TextBox 2">
            <a:extLst>
              <a:ext uri="{FF2B5EF4-FFF2-40B4-BE49-F238E27FC236}">
                <a16:creationId xmlns:a16="http://schemas.microsoft.com/office/drawing/2014/main" id="{770AB479-D3DD-1463-7402-4BC02F09218C}"/>
              </a:ext>
            </a:extLst>
          </p:cNvPr>
          <p:cNvSpPr txBox="1"/>
          <p:nvPr/>
        </p:nvSpPr>
        <p:spPr>
          <a:xfrm>
            <a:off x="9102974" y="5886729"/>
            <a:ext cx="2098426" cy="303801"/>
          </a:xfrm>
          <a:prstGeom prst="rect">
            <a:avLst/>
          </a:prstGeom>
          <a:noFill/>
        </p:spPr>
        <p:txBody>
          <a:bodyPr wrap="square">
            <a:spAutoFit/>
          </a:bodyPr>
          <a:lstStyle/>
          <a:p>
            <a:pPr>
              <a:lnSpc>
                <a:spcPct val="120000"/>
              </a:lnSpc>
              <a:spcAft>
                <a:spcPts val="1400"/>
              </a:spcAft>
            </a:pPr>
            <a:r>
              <a:rPr lang="en-US" sz="1200" dirty="0">
                <a:solidFill>
                  <a:schemeClr val="accent6"/>
                </a:solidFill>
                <a:latin typeface="Avenir" panose="02000503020000020003" pitchFamily="2" charset="0"/>
              </a:rPr>
              <a:t>No images past this guide</a:t>
            </a:r>
          </a:p>
        </p:txBody>
      </p:sp>
      <p:sp>
        <p:nvSpPr>
          <p:cNvPr id="4" name="TextBox 3">
            <a:extLst>
              <a:ext uri="{FF2B5EF4-FFF2-40B4-BE49-F238E27FC236}">
                <a16:creationId xmlns:a16="http://schemas.microsoft.com/office/drawing/2014/main" id="{A3EE0268-58BE-404A-93F0-783A29A27535}"/>
              </a:ext>
            </a:extLst>
          </p:cNvPr>
          <p:cNvSpPr txBox="1"/>
          <p:nvPr/>
        </p:nvSpPr>
        <p:spPr>
          <a:xfrm>
            <a:off x="9102974" y="5699160"/>
            <a:ext cx="2098426" cy="303801"/>
          </a:xfrm>
          <a:prstGeom prst="rect">
            <a:avLst/>
          </a:prstGeom>
          <a:noFill/>
        </p:spPr>
        <p:txBody>
          <a:bodyPr wrap="square">
            <a:spAutoFit/>
          </a:bodyPr>
          <a:lstStyle/>
          <a:p>
            <a:pPr>
              <a:lnSpc>
                <a:spcPct val="120000"/>
              </a:lnSpc>
              <a:spcAft>
                <a:spcPts val="1400"/>
              </a:spcAft>
            </a:pPr>
            <a:r>
              <a:rPr lang="en-US" sz="1200" dirty="0">
                <a:solidFill>
                  <a:schemeClr val="accent6"/>
                </a:solidFill>
                <a:latin typeface="Avenir" panose="02000503020000020003" pitchFamily="2" charset="0"/>
              </a:rPr>
              <a:t>No text past this guide</a:t>
            </a:r>
          </a:p>
        </p:txBody>
      </p:sp>
      <p:sp>
        <p:nvSpPr>
          <p:cNvPr id="5" name="TextBox 4">
            <a:extLst>
              <a:ext uri="{FF2B5EF4-FFF2-40B4-BE49-F238E27FC236}">
                <a16:creationId xmlns:a16="http://schemas.microsoft.com/office/drawing/2014/main" id="{147A252D-6B78-1ECA-C112-BA7CED9EBE9F}"/>
              </a:ext>
            </a:extLst>
          </p:cNvPr>
          <p:cNvSpPr txBox="1"/>
          <p:nvPr/>
        </p:nvSpPr>
        <p:spPr>
          <a:xfrm rot="16200000">
            <a:off x="9843487" y="4059894"/>
            <a:ext cx="2599593" cy="303801"/>
          </a:xfrm>
          <a:prstGeom prst="rect">
            <a:avLst/>
          </a:prstGeom>
          <a:noFill/>
        </p:spPr>
        <p:txBody>
          <a:bodyPr wrap="square">
            <a:spAutoFit/>
          </a:bodyPr>
          <a:lstStyle/>
          <a:p>
            <a:pPr>
              <a:lnSpc>
                <a:spcPct val="120000"/>
              </a:lnSpc>
              <a:spcAft>
                <a:spcPts val="1400"/>
              </a:spcAft>
            </a:pPr>
            <a:r>
              <a:rPr lang="en-US" sz="1200" dirty="0">
                <a:solidFill>
                  <a:schemeClr val="accent6"/>
                </a:solidFill>
                <a:latin typeface="Avenir" panose="02000503020000020003" pitchFamily="2" charset="0"/>
              </a:rPr>
              <a:t>No text past this guide</a:t>
            </a:r>
          </a:p>
        </p:txBody>
      </p:sp>
      <p:sp>
        <p:nvSpPr>
          <p:cNvPr id="6" name="TextBox 5">
            <a:extLst>
              <a:ext uri="{FF2B5EF4-FFF2-40B4-BE49-F238E27FC236}">
                <a16:creationId xmlns:a16="http://schemas.microsoft.com/office/drawing/2014/main" id="{76A388A0-D7A3-BA6E-F499-798B06B76D89}"/>
              </a:ext>
            </a:extLst>
          </p:cNvPr>
          <p:cNvSpPr txBox="1">
            <a:spLocks/>
          </p:cNvSpPr>
          <p:nvPr/>
        </p:nvSpPr>
        <p:spPr>
          <a:xfrm>
            <a:off x="332097" y="321380"/>
            <a:ext cx="10362407" cy="600164"/>
          </a:xfrm>
          <a:prstGeom prst="rect">
            <a:avLst/>
          </a:prstGeom>
          <a:noFill/>
        </p:spPr>
        <p:txBody>
          <a:bodyPr wrap="square" rtlCol="0">
            <a:spAutoFit/>
          </a:bodyPr>
          <a:lstStyle/>
          <a:p>
            <a:r>
              <a:rPr lang="en-US" sz="3300" b="1" dirty="0">
                <a:solidFill>
                  <a:srgbClr val="023C54"/>
                </a:solidFill>
                <a:latin typeface="Avenir Next LT Pro" panose="020B0504020202020204" pitchFamily="34" charset="77"/>
              </a:rPr>
              <a:t>User Guide</a:t>
            </a:r>
          </a:p>
        </p:txBody>
      </p:sp>
      <p:sp>
        <p:nvSpPr>
          <p:cNvPr id="7" name="TextBox 6">
            <a:extLst>
              <a:ext uri="{FF2B5EF4-FFF2-40B4-BE49-F238E27FC236}">
                <a16:creationId xmlns:a16="http://schemas.microsoft.com/office/drawing/2014/main" id="{EFF880A1-BF76-86A6-1D12-BAE7657C5B5F}"/>
              </a:ext>
            </a:extLst>
          </p:cNvPr>
          <p:cNvSpPr txBox="1"/>
          <p:nvPr/>
        </p:nvSpPr>
        <p:spPr>
          <a:xfrm rot="16200000">
            <a:off x="10453087" y="4059894"/>
            <a:ext cx="2599593" cy="303801"/>
          </a:xfrm>
          <a:prstGeom prst="rect">
            <a:avLst/>
          </a:prstGeom>
          <a:noFill/>
        </p:spPr>
        <p:txBody>
          <a:bodyPr wrap="square">
            <a:spAutoFit/>
          </a:bodyPr>
          <a:lstStyle/>
          <a:p>
            <a:pPr>
              <a:lnSpc>
                <a:spcPct val="120000"/>
              </a:lnSpc>
              <a:spcAft>
                <a:spcPts val="1400"/>
              </a:spcAft>
            </a:pPr>
            <a:r>
              <a:rPr lang="en-US" sz="1200" dirty="0">
                <a:solidFill>
                  <a:schemeClr val="accent6"/>
                </a:solidFill>
                <a:latin typeface="Avenir" panose="02000503020000020003" pitchFamily="2" charset="0"/>
              </a:rPr>
              <a:t>No images past this guide</a:t>
            </a:r>
          </a:p>
        </p:txBody>
      </p:sp>
      <p:sp>
        <p:nvSpPr>
          <p:cNvPr id="9" name="TextBox 8">
            <a:extLst>
              <a:ext uri="{FF2B5EF4-FFF2-40B4-BE49-F238E27FC236}">
                <a16:creationId xmlns:a16="http://schemas.microsoft.com/office/drawing/2014/main" id="{A84CB264-FD8D-A3D6-1E7A-F45214AE9B31}"/>
              </a:ext>
            </a:extLst>
          </p:cNvPr>
          <p:cNvSpPr txBox="1"/>
          <p:nvPr/>
        </p:nvSpPr>
        <p:spPr>
          <a:xfrm>
            <a:off x="8499230" y="1130590"/>
            <a:ext cx="2936631" cy="303801"/>
          </a:xfrm>
          <a:prstGeom prst="rect">
            <a:avLst/>
          </a:prstGeom>
          <a:noFill/>
        </p:spPr>
        <p:txBody>
          <a:bodyPr wrap="square">
            <a:spAutoFit/>
          </a:bodyPr>
          <a:lstStyle/>
          <a:p>
            <a:pPr>
              <a:lnSpc>
                <a:spcPct val="120000"/>
              </a:lnSpc>
              <a:spcAft>
                <a:spcPts val="1400"/>
              </a:spcAft>
            </a:pPr>
            <a:r>
              <a:rPr lang="en-US" sz="1200" dirty="0">
                <a:solidFill>
                  <a:schemeClr val="accent6"/>
                </a:solidFill>
                <a:latin typeface="Avenir" panose="02000503020000020003" pitchFamily="2" charset="0"/>
              </a:rPr>
              <a:t>No text or image(s) past this guide</a:t>
            </a:r>
          </a:p>
        </p:txBody>
      </p:sp>
      <p:sp>
        <p:nvSpPr>
          <p:cNvPr id="10" name="TextBox 9">
            <a:extLst>
              <a:ext uri="{FF2B5EF4-FFF2-40B4-BE49-F238E27FC236}">
                <a16:creationId xmlns:a16="http://schemas.microsoft.com/office/drawing/2014/main" id="{EE6A7452-B5ED-C67D-3CC7-F8DE88424B2F}"/>
              </a:ext>
            </a:extLst>
          </p:cNvPr>
          <p:cNvSpPr txBox="1"/>
          <p:nvPr/>
        </p:nvSpPr>
        <p:spPr>
          <a:xfrm rot="16200000">
            <a:off x="-976913" y="4059894"/>
            <a:ext cx="2599593" cy="303801"/>
          </a:xfrm>
          <a:prstGeom prst="rect">
            <a:avLst/>
          </a:prstGeom>
          <a:noFill/>
        </p:spPr>
        <p:txBody>
          <a:bodyPr wrap="square">
            <a:spAutoFit/>
          </a:bodyPr>
          <a:lstStyle/>
          <a:p>
            <a:pPr>
              <a:lnSpc>
                <a:spcPct val="120000"/>
              </a:lnSpc>
              <a:spcAft>
                <a:spcPts val="1400"/>
              </a:spcAft>
            </a:pPr>
            <a:r>
              <a:rPr lang="en-US" sz="1200" dirty="0">
                <a:solidFill>
                  <a:schemeClr val="accent6"/>
                </a:solidFill>
                <a:latin typeface="Avenir" panose="02000503020000020003" pitchFamily="2" charset="0"/>
              </a:rPr>
              <a:t>No images past this guide</a:t>
            </a:r>
          </a:p>
        </p:txBody>
      </p:sp>
      <p:sp>
        <p:nvSpPr>
          <p:cNvPr id="8" name="TextBox 7">
            <a:extLst>
              <a:ext uri="{FF2B5EF4-FFF2-40B4-BE49-F238E27FC236}">
                <a16:creationId xmlns:a16="http://schemas.microsoft.com/office/drawing/2014/main" id="{8DCDE7E5-1DF5-7A83-6A63-BCBA035ECE70}"/>
              </a:ext>
            </a:extLst>
          </p:cNvPr>
          <p:cNvSpPr txBox="1"/>
          <p:nvPr/>
        </p:nvSpPr>
        <p:spPr>
          <a:xfrm>
            <a:off x="8499231" y="1611237"/>
            <a:ext cx="2492152" cy="303801"/>
          </a:xfrm>
          <a:prstGeom prst="rect">
            <a:avLst/>
          </a:prstGeom>
          <a:noFill/>
        </p:spPr>
        <p:txBody>
          <a:bodyPr wrap="square">
            <a:spAutoFit/>
          </a:bodyPr>
          <a:lstStyle/>
          <a:p>
            <a:pPr algn="r">
              <a:lnSpc>
                <a:spcPct val="120000"/>
              </a:lnSpc>
              <a:spcAft>
                <a:spcPts val="1400"/>
              </a:spcAft>
            </a:pPr>
            <a:r>
              <a:rPr lang="en-US" sz="1200" dirty="0">
                <a:solidFill>
                  <a:schemeClr val="accent2"/>
                </a:solidFill>
                <a:latin typeface="Avenir" panose="02000503020000020003" pitchFamily="2" charset="0"/>
              </a:rPr>
              <a:t>(Body 2) starts here</a:t>
            </a:r>
          </a:p>
        </p:txBody>
      </p:sp>
    </p:spTree>
    <p:extLst>
      <p:ext uri="{BB962C8B-B14F-4D97-AF65-F5344CB8AC3E}">
        <p14:creationId xmlns:p14="http://schemas.microsoft.com/office/powerpoint/2010/main" val="2285432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83D3EA-E59C-A302-9D94-B26C8BE841CE}"/>
              </a:ext>
            </a:extLst>
          </p:cNvPr>
          <p:cNvSpPr>
            <a:spLocks noGrp="1"/>
          </p:cNvSpPr>
          <p:nvPr>
            <p:ph type="body"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180" normalizeH="0" baseline="0" noProof="0" dirty="0">
                <a:ln>
                  <a:noFill/>
                </a:ln>
                <a:solidFill>
                  <a:srgbClr val="023C54"/>
                </a:solidFill>
                <a:effectLst/>
                <a:uLnTx/>
                <a:uFillTx/>
                <a:latin typeface="Avenir Next LT Pro Demi" panose="020B0504020202020204" pitchFamily="34" charset="77"/>
                <a:ea typeface="+mn-ea"/>
                <a:cs typeface="+mn-cs"/>
              </a:rPr>
              <a:t>Advancing Pediatric Platform Trials:</a:t>
            </a:r>
          </a:p>
          <a:p>
            <a:endParaRPr lang="en-US" dirty="0"/>
          </a:p>
        </p:txBody>
      </p:sp>
      <p:sp>
        <p:nvSpPr>
          <p:cNvPr id="3" name="Content Placeholder 2">
            <a:extLst>
              <a:ext uri="{FF2B5EF4-FFF2-40B4-BE49-F238E27FC236}">
                <a16:creationId xmlns:a16="http://schemas.microsoft.com/office/drawing/2014/main" id="{FCF60AAF-D93A-A900-4113-5366A53900AE}"/>
              </a:ext>
            </a:extLst>
          </p:cNvPr>
          <p:cNvSpPr>
            <a:spLocks noGrp="1"/>
          </p:cNvSpPr>
          <p:nvPr>
            <p:ph sz="quarter" idx="10"/>
          </p:nvPr>
        </p:nvSpPr>
        <p:spPr/>
        <p:txBody>
          <a:bodyPr/>
          <a:lstStyle/>
          <a:p>
            <a:endParaRPr lang="en-US" dirty="0"/>
          </a:p>
        </p:txBody>
      </p:sp>
      <p:sp>
        <p:nvSpPr>
          <p:cNvPr id="4" name="Text Placeholder 3">
            <a:extLst>
              <a:ext uri="{FF2B5EF4-FFF2-40B4-BE49-F238E27FC236}">
                <a16:creationId xmlns:a16="http://schemas.microsoft.com/office/drawing/2014/main" id="{20EF7158-DC78-3F4A-96C0-B548F2942228}"/>
              </a:ext>
            </a:extLst>
          </p:cNvPr>
          <p:cNvSpPr>
            <a:spLocks noGrp="1"/>
          </p:cNvSpPr>
          <p:nvPr>
            <p:ph type="body"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180" normalizeH="0" baseline="0" noProof="0" dirty="0">
                <a:ln>
                  <a:noFill/>
                </a:ln>
                <a:solidFill>
                  <a:srgbClr val="023C54"/>
                </a:solidFill>
                <a:effectLst/>
                <a:uLnTx/>
                <a:uFillTx/>
                <a:latin typeface="Avenir Next LT Pro" panose="020B0504020202020204" pitchFamily="34" charset="77"/>
                <a:ea typeface="+mn-ea"/>
                <a:cs typeface="+mn-cs"/>
              </a:rPr>
              <a:t>Streamlining Development, Maximizing Impact</a:t>
            </a:r>
          </a:p>
          <a:p>
            <a:endParaRPr lang="en-US" dirty="0"/>
          </a:p>
        </p:txBody>
      </p:sp>
    </p:spTree>
    <p:extLst>
      <p:ext uri="{BB962C8B-B14F-4D97-AF65-F5344CB8AC3E}">
        <p14:creationId xmlns:p14="http://schemas.microsoft.com/office/powerpoint/2010/main" val="1472601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633A31-428C-E68F-63EE-AF12E680B44C}"/>
              </a:ext>
            </a:extLst>
          </p:cNvPr>
          <p:cNvSpPr>
            <a:spLocks noGrp="1"/>
          </p:cNvSpPr>
          <p:nvPr>
            <p:ph type="body"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220" normalizeH="0" baseline="0" noProof="0" dirty="0">
                <a:ln>
                  <a:noFill/>
                </a:ln>
                <a:solidFill>
                  <a:srgbClr val="001E46"/>
                </a:solidFill>
                <a:effectLst/>
                <a:uLnTx/>
                <a:uFillTx/>
                <a:latin typeface="Avenir Next LT Pro Demi" panose="020B0504020202020204" pitchFamily="34" charset="77"/>
                <a:ea typeface="+mn-ea"/>
                <a:cs typeface="+mn-cs"/>
              </a:rPr>
              <a:t>Section Title</a:t>
            </a:r>
          </a:p>
          <a:p>
            <a:endParaRPr lang="en-US" dirty="0"/>
          </a:p>
        </p:txBody>
      </p:sp>
      <p:sp>
        <p:nvSpPr>
          <p:cNvPr id="3" name="Content Placeholder 2">
            <a:extLst>
              <a:ext uri="{FF2B5EF4-FFF2-40B4-BE49-F238E27FC236}">
                <a16:creationId xmlns:a16="http://schemas.microsoft.com/office/drawing/2014/main" id="{03EAD668-4625-8BA5-0FA2-5182B951518D}"/>
              </a:ext>
            </a:extLst>
          </p:cNvPr>
          <p:cNvSpPr>
            <a:spLocks noGrp="1"/>
          </p:cNvSpPr>
          <p:nvPr>
            <p:ph sz="quarter" idx="10"/>
          </p:nvPr>
        </p:nvSpPr>
        <p:spPr/>
        <p:txBody>
          <a:bodyPr/>
          <a:lstStyle/>
          <a:p>
            <a:r>
              <a:rPr lang="en-US" sz="1600" b="1" spc="50" dirty="0">
                <a:solidFill>
                  <a:srgbClr val="828E99"/>
                </a:solidFill>
                <a:latin typeface="Avenir Next LT Pro Demi" panose="020B0504020202020204" pitchFamily="34" charset="77"/>
              </a:rPr>
              <a:t>Advancing Pediatric Platform Trials</a:t>
            </a:r>
          </a:p>
        </p:txBody>
      </p:sp>
    </p:spTree>
    <p:extLst>
      <p:ext uri="{BB962C8B-B14F-4D97-AF65-F5344CB8AC3E}">
        <p14:creationId xmlns:p14="http://schemas.microsoft.com/office/powerpoint/2010/main" val="44556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ACED7-BD46-2EF4-C7C4-F404D63133A5}"/>
              </a:ext>
            </a:extLst>
          </p:cNvPr>
          <p:cNvSpPr>
            <a:spLocks noGrp="1"/>
          </p:cNvSpPr>
          <p:nvPr>
            <p:ph type="title"/>
          </p:nvPr>
        </p:nvSpPr>
        <p:spPr>
          <a:xfrm>
            <a:off x="381000" y="293946"/>
            <a:ext cx="10851444" cy="496710"/>
          </a:xfrm>
        </p:spPr>
        <p:txBody>
          <a:bodyPr/>
          <a:lstStyle/>
          <a:p>
            <a:r>
              <a:rPr lang="en-US" sz="3300" b="1" dirty="0">
                <a:solidFill>
                  <a:srgbClr val="023C54"/>
                </a:solidFill>
                <a:latin typeface="Avenir Next LT Pro" panose="020B0504020202020204" pitchFamily="34" charset="77"/>
              </a:rPr>
              <a:t>Slide Header</a:t>
            </a:r>
          </a:p>
        </p:txBody>
      </p:sp>
      <p:sp>
        <p:nvSpPr>
          <p:cNvPr id="3" name="Text Placeholder 2">
            <a:extLst>
              <a:ext uri="{FF2B5EF4-FFF2-40B4-BE49-F238E27FC236}">
                <a16:creationId xmlns:a16="http://schemas.microsoft.com/office/drawing/2014/main" id="{EEB0DDDC-F4B8-D012-716E-FF8F306F6D8B}"/>
              </a:ext>
            </a:extLst>
          </p:cNvPr>
          <p:cNvSpPr>
            <a:spLocks noGrp="1"/>
          </p:cNvSpPr>
          <p:nvPr>
            <p:ph type="body" sz="quarter" idx="10"/>
          </p:nvPr>
        </p:nvSpPr>
        <p:spPr/>
        <p:txBody>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t>Stand-out </a:t>
            </a:r>
            <a:b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br>
            <a:r>
              <a:rPr kumimoji="0" lang="en-US" sz="2400" b="1" i="0" u="none" strike="noStrike" kern="1200" cap="none" spc="0" normalizeH="0" baseline="0" noProof="0" dirty="0">
                <a:ln>
                  <a:noFill/>
                </a:ln>
                <a:solidFill>
                  <a:srgbClr val="FFFFFF"/>
                </a:solidFill>
                <a:effectLst/>
                <a:uLnTx/>
                <a:uFillTx/>
                <a:latin typeface="Avenir Next LT Pro Demi" panose="020B0504020202020204" pitchFamily="34" charset="77"/>
                <a:ea typeface="+mn-ea"/>
                <a:cs typeface="+mn-cs"/>
              </a:rPr>
              <a:t>Sentence/Quote</a:t>
            </a:r>
          </a:p>
          <a:p>
            <a:endParaRPr lang="en-US" dirty="0"/>
          </a:p>
        </p:txBody>
      </p:sp>
      <p:sp>
        <p:nvSpPr>
          <p:cNvPr id="4" name="Text Placeholder 3">
            <a:extLst>
              <a:ext uri="{FF2B5EF4-FFF2-40B4-BE49-F238E27FC236}">
                <a16:creationId xmlns:a16="http://schemas.microsoft.com/office/drawing/2014/main" id="{22001C1D-43F5-6969-FE08-C5087FBAADD7}"/>
              </a:ext>
            </a:extLst>
          </p:cNvPr>
          <p:cNvSpPr>
            <a:spLocks noGrp="1"/>
          </p:cNvSpPr>
          <p:nvPr>
            <p:ph type="body" sz="quarter" idx="11"/>
          </p:nvPr>
        </p:nvSpPr>
        <p:spPr/>
        <p:txBody>
          <a:bodyPr/>
          <a:lstStyle/>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712277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AC0CC1-9699-1A75-4D91-66BE72DE7DE0}"/>
              </a:ext>
            </a:extLst>
          </p:cNvPr>
          <p:cNvSpPr txBox="1">
            <a:spLocks/>
          </p:cNvSpPr>
          <p:nvPr/>
        </p:nvSpPr>
        <p:spPr>
          <a:xfrm>
            <a:off x="11655674" y="6320782"/>
            <a:ext cx="269626" cy="276999"/>
          </a:xfrm>
          <a:prstGeom prst="rect">
            <a:avLst/>
          </a:prstGeom>
          <a:solidFill>
            <a:schemeClr val="bg1"/>
          </a:solidFill>
        </p:spPr>
        <p:txBody>
          <a:bodyPr wrap="none" rtlCol="0">
            <a:spAutoFit/>
          </a:bodyPr>
          <a:lstStyle/>
          <a:p>
            <a:pPr algn="r"/>
            <a:fld id="{230F65BF-F46A-874A-8AE2-C7EA166CF919}" type="slidenum">
              <a:rPr lang="en-US" sz="1200" smtClean="0">
                <a:solidFill>
                  <a:srgbClr val="828E99"/>
                </a:solidFill>
                <a:latin typeface="Avenir Book" panose="02000503020000020003" pitchFamily="2" charset="0"/>
              </a:rPr>
              <a:t>5</a:t>
            </a:fld>
            <a:endParaRPr lang="en-US" sz="1200" dirty="0">
              <a:solidFill>
                <a:srgbClr val="828E99"/>
              </a:solidFill>
              <a:latin typeface="Avenir Book" panose="02000503020000020003" pitchFamily="2" charset="0"/>
            </a:endParaRPr>
          </a:p>
        </p:txBody>
      </p:sp>
      <p:sp>
        <p:nvSpPr>
          <p:cNvPr id="8" name="TextBox 7">
            <a:extLst>
              <a:ext uri="{FF2B5EF4-FFF2-40B4-BE49-F238E27FC236}">
                <a16:creationId xmlns:a16="http://schemas.microsoft.com/office/drawing/2014/main" id="{BA154F1C-8826-FC80-7144-4AB2F97D818A}"/>
              </a:ext>
            </a:extLst>
          </p:cNvPr>
          <p:cNvSpPr txBox="1"/>
          <p:nvPr/>
        </p:nvSpPr>
        <p:spPr>
          <a:xfrm>
            <a:off x="890955" y="1352829"/>
            <a:ext cx="4759568" cy="4751301"/>
          </a:xfrm>
          <a:prstGeom prst="rect">
            <a:avLst/>
          </a:prstGeom>
          <a:noFill/>
        </p:spPr>
        <p:txBody>
          <a:bodyPr wrap="square" lIns="91440" tIns="45720" rIns="91440" bIns="45720" rtlCol="0" anchor="t">
            <a:spAutoFit/>
          </a:bodyPr>
          <a:lstStyle/>
          <a:p>
            <a:pPr>
              <a:lnSpc>
                <a:spcPct val="110000"/>
              </a:lnSpc>
              <a:spcAft>
                <a:spcPts val="1400"/>
              </a:spcAft>
            </a:pPr>
            <a:r>
              <a:rPr lang="en-US" sz="1500" dirty="0">
                <a:solidFill>
                  <a:srgbClr val="002A44"/>
                </a:solidFill>
                <a:latin typeface="Avenir Next LT Pro" panose="020B0504020202020204" pitchFamily="34" charset="77"/>
              </a:rPr>
              <a:t>First column of Text: </a:t>
            </a:r>
          </a:p>
          <a:p>
            <a:pPr>
              <a:lnSpc>
                <a:spcPct val="110000"/>
              </a:lnSpc>
              <a:spcAft>
                <a:spcPts val="1400"/>
              </a:spcAft>
            </a:pP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p>
        </p:txBody>
      </p:sp>
      <p:sp>
        <p:nvSpPr>
          <p:cNvPr id="2" name="TextBox 1">
            <a:extLst>
              <a:ext uri="{FF2B5EF4-FFF2-40B4-BE49-F238E27FC236}">
                <a16:creationId xmlns:a16="http://schemas.microsoft.com/office/drawing/2014/main" id="{65D65053-2312-357A-BA1C-A3184C4E0732}"/>
              </a:ext>
            </a:extLst>
          </p:cNvPr>
          <p:cNvSpPr txBox="1"/>
          <p:nvPr/>
        </p:nvSpPr>
        <p:spPr>
          <a:xfrm>
            <a:off x="6096000" y="1352829"/>
            <a:ext cx="5105400" cy="4497385"/>
          </a:xfrm>
          <a:prstGeom prst="rect">
            <a:avLst/>
          </a:prstGeom>
          <a:noFill/>
        </p:spPr>
        <p:txBody>
          <a:bodyPr wrap="square" lIns="91440" tIns="45720" rIns="91440" bIns="45720" rtlCol="0" anchor="t">
            <a:spAutoFit/>
          </a:bodyPr>
          <a:lstStyle/>
          <a:p>
            <a:pPr>
              <a:lnSpc>
                <a:spcPct val="110000"/>
              </a:lnSpc>
              <a:spcAft>
                <a:spcPts val="1400"/>
              </a:spcAft>
            </a:pPr>
            <a:r>
              <a:rPr lang="en-US" sz="1500" dirty="0">
                <a:solidFill>
                  <a:srgbClr val="002A44"/>
                </a:solidFill>
                <a:latin typeface="Avenir Next LT Pro" panose="020B0504020202020204" pitchFamily="34" charset="77"/>
              </a:rPr>
              <a:t>Second column of Text:</a:t>
            </a:r>
          </a:p>
          <a:p>
            <a:pPr>
              <a:lnSpc>
                <a:spcPct val="110000"/>
              </a:lnSpc>
              <a:spcAft>
                <a:spcPts val="1400"/>
              </a:spcAft>
            </a:pP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p>
        </p:txBody>
      </p:sp>
      <p:sp>
        <p:nvSpPr>
          <p:cNvPr id="10" name="Title 2">
            <a:extLst>
              <a:ext uri="{FF2B5EF4-FFF2-40B4-BE49-F238E27FC236}">
                <a16:creationId xmlns:a16="http://schemas.microsoft.com/office/drawing/2014/main" id="{A0FC205C-E1AB-4DD9-A7BA-91604D2210CC}"/>
              </a:ext>
            </a:extLst>
          </p:cNvPr>
          <p:cNvSpPr txBox="1">
            <a:spLocks/>
          </p:cNvSpPr>
          <p:nvPr/>
        </p:nvSpPr>
        <p:spPr>
          <a:xfrm>
            <a:off x="381000" y="297027"/>
            <a:ext cx="10749701" cy="451555"/>
          </a:xfrm>
          <a:prstGeom prst="rect">
            <a:avLst/>
          </a:prstGeom>
        </p:spPr>
        <p:txBody>
          <a:bodyPr/>
          <a:lstStyle>
            <a:lvl1pPr algn="l" defTabSz="9144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a:solidFill>
                  <a:srgbClr val="023C54"/>
                </a:solidFill>
                <a:latin typeface="Avenir Next LT Pro" panose="020B0504020202020204" pitchFamily="34" charset="77"/>
              </a:rPr>
              <a:t>Slide Header</a:t>
            </a:r>
            <a:br>
              <a:rPr lang="en-US" b="1" dirty="0">
                <a:solidFill>
                  <a:srgbClr val="023C54"/>
                </a:solidFill>
                <a:latin typeface="Avenir Next LT Pro" panose="020B0504020202020204" pitchFamily="34" charset="77"/>
              </a:rPr>
            </a:br>
            <a:endParaRPr lang="en-US" dirty="0"/>
          </a:p>
        </p:txBody>
      </p:sp>
    </p:spTree>
    <p:extLst>
      <p:ext uri="{BB962C8B-B14F-4D97-AF65-F5344CB8AC3E}">
        <p14:creationId xmlns:p14="http://schemas.microsoft.com/office/powerpoint/2010/main" val="1717997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88A6D848-F35A-9AE5-CB3F-EB8EFA8C6D05}"/>
              </a:ext>
            </a:extLst>
          </p:cNvPr>
          <p:cNvSpPr txBox="1">
            <a:spLocks/>
          </p:cNvSpPr>
          <p:nvPr/>
        </p:nvSpPr>
        <p:spPr>
          <a:xfrm>
            <a:off x="381000" y="286172"/>
            <a:ext cx="10749701" cy="496710"/>
          </a:xfrm>
          <a:prstGeom prst="rect">
            <a:avLst/>
          </a:prstGeom>
        </p:spPr>
        <p:txBody>
          <a:bodyPr/>
          <a:lstStyle>
            <a:lvl1pPr algn="l" defTabSz="9144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a:solidFill>
                  <a:srgbClr val="023C54"/>
                </a:solidFill>
                <a:latin typeface="Avenir Next LT Pro" panose="020B0504020202020204" pitchFamily="34" charset="77"/>
              </a:rPr>
              <a:t>Slide Header</a:t>
            </a:r>
            <a:br>
              <a:rPr lang="en-US" b="1" dirty="0">
                <a:solidFill>
                  <a:srgbClr val="023C54"/>
                </a:solidFill>
                <a:latin typeface="Avenir Next LT Pro" panose="020B0504020202020204" pitchFamily="34" charset="77"/>
              </a:rPr>
            </a:br>
            <a:endParaRPr lang="en-US" dirty="0"/>
          </a:p>
        </p:txBody>
      </p:sp>
      <p:sp>
        <p:nvSpPr>
          <p:cNvPr id="2" name="Text Placeholder 1">
            <a:extLst>
              <a:ext uri="{FF2B5EF4-FFF2-40B4-BE49-F238E27FC236}">
                <a16:creationId xmlns:a16="http://schemas.microsoft.com/office/drawing/2014/main" id="{F0B2DABC-7E31-22A7-FA08-A2406B6B482A}"/>
              </a:ext>
            </a:extLst>
          </p:cNvPr>
          <p:cNvSpPr>
            <a:spLocks noGrp="1"/>
          </p:cNvSpPr>
          <p:nvPr>
            <p:ph type="body" sz="quarter" idx="10"/>
          </p:nvPr>
        </p:nvSpPr>
        <p:spPr>
          <a:xfrm>
            <a:off x="876300" y="1371600"/>
            <a:ext cx="8461616" cy="3680847"/>
          </a:xfrm>
        </p:spPr>
        <p:txBody>
          <a:body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a:lnSpc>
                <a:spcPct val="110000"/>
              </a:lnSpc>
              <a:spcAft>
                <a:spcPts val="1400"/>
              </a:spcAft>
            </a:pPr>
            <a:r>
              <a:rPr lang="en-US" sz="1500" dirty="0">
                <a:solidFill>
                  <a:srgbClr val="002A44"/>
                </a:solidFill>
                <a:latin typeface="Avenir Next LT Pro" panose="020B0504020202020204" pitchFamily="34" charset="77"/>
              </a:rPr>
              <a:t>Try to not have your text go the full width of the slide. The longer the sentence, the longer a reader has to go without a mental pause. For all text slides, try to pull in the text (always from the right) to be about ¾ the length of the allotted text area.</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endParaRPr lang="en-US" sz="1500" dirty="0"/>
          </a:p>
        </p:txBody>
      </p:sp>
    </p:spTree>
    <p:extLst>
      <p:ext uri="{BB962C8B-B14F-4D97-AF65-F5344CB8AC3E}">
        <p14:creationId xmlns:p14="http://schemas.microsoft.com/office/powerpoint/2010/main" val="3748147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7B61BC-E840-AF75-F55C-A3E4BBE79284}"/>
              </a:ext>
            </a:extLst>
          </p:cNvPr>
          <p:cNvSpPr>
            <a:spLocks noGrp="1"/>
          </p:cNvSpPr>
          <p:nvPr>
            <p:ph type="body" sz="quarter" idx="11"/>
          </p:nvPr>
        </p:nvSpPr>
        <p:spPr/>
        <p:txBody>
          <a:bodyPr/>
          <a:lstStyle/>
          <a:p>
            <a:r>
              <a:rPr lang="en-US" dirty="0"/>
              <a:t>Slide </a:t>
            </a:r>
            <a:r>
              <a:rPr lang="en-US" dirty="0" err="1"/>
              <a:t>Subheader</a:t>
            </a:r>
            <a:endParaRPr lang="en-US" dirty="0"/>
          </a:p>
        </p:txBody>
      </p:sp>
      <p:sp>
        <p:nvSpPr>
          <p:cNvPr id="3" name="Text Placeholder 2">
            <a:extLst>
              <a:ext uri="{FF2B5EF4-FFF2-40B4-BE49-F238E27FC236}">
                <a16:creationId xmlns:a16="http://schemas.microsoft.com/office/drawing/2014/main" id="{B921F4BD-64C2-D564-1A79-CEAC497D1B47}"/>
              </a:ext>
            </a:extLst>
          </p:cNvPr>
          <p:cNvSpPr>
            <a:spLocks noGrp="1"/>
          </p:cNvSpPr>
          <p:nvPr>
            <p:ph type="body" sz="quarter" idx="10"/>
          </p:nvPr>
        </p:nvSpPr>
        <p:spPr>
          <a:xfrm>
            <a:off x="900449" y="1614770"/>
            <a:ext cx="8628562" cy="4059936"/>
          </a:xfrm>
        </p:spPr>
        <p:txBody>
          <a:body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a:lnSpc>
                <a:spcPct val="110000"/>
              </a:lnSpc>
              <a:spcAft>
                <a:spcPts val="1400"/>
              </a:spcAft>
            </a:pPr>
            <a:r>
              <a:rPr lang="en-US" sz="1500" dirty="0">
                <a:solidFill>
                  <a:srgbClr val="002A44"/>
                </a:solidFill>
                <a:latin typeface="Avenir Next LT Pro" panose="020B0504020202020204" pitchFamily="34" charset="77"/>
              </a:rPr>
              <a:t>Try to not have your text go the full width of the slide. The longer the sentence, the longer a reader has to go without a mental pause. For all text slides, try to pull in the text (always from the right) to be about ¾ the length of the allotted text area.</a:t>
            </a:r>
          </a:p>
          <a:p>
            <a:pPr>
              <a:lnSpc>
                <a:spcPct val="110000"/>
              </a:lnSpc>
              <a:spcAft>
                <a:spcPts val="1400"/>
              </a:spcAft>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est.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suscipit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bibendum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Imperdiet</a:t>
            </a:r>
            <a:r>
              <a:rPr lang="en-US" sz="1500" dirty="0">
                <a:solidFill>
                  <a:srgbClr val="002A44"/>
                </a:solidFill>
                <a:latin typeface="Avenir Next LT Pro" panose="020B0504020202020204" pitchFamily="34" charset="77"/>
              </a:rPr>
              <a:t> dui </a:t>
            </a:r>
            <a:r>
              <a:rPr lang="en-US" sz="1500" dirty="0" err="1">
                <a:solidFill>
                  <a:srgbClr val="002A44"/>
                </a:solidFill>
                <a:latin typeface="Avenir Next LT Pro" panose="020B0504020202020204" pitchFamily="34" charset="77"/>
              </a:rPr>
              <a:t>accumsan</a:t>
            </a:r>
            <a:r>
              <a:rPr lang="en-US" sz="1500" dirty="0">
                <a:solidFill>
                  <a:srgbClr val="002A44"/>
                </a:solidFill>
                <a:latin typeface="Avenir Next LT Pro" panose="020B0504020202020204" pitchFamily="34" charset="77"/>
              </a:rPr>
              <a:t>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facilisi</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morbi</a:t>
            </a:r>
            <a:r>
              <a:rPr lang="en-US" sz="1500" dirty="0">
                <a:solidFill>
                  <a:srgbClr val="002A44"/>
                </a:solidFill>
                <a:latin typeface="Avenir Next LT Pro" panose="020B0504020202020204" pitchFamily="34" charset="77"/>
              </a:rPr>
              <a:t> tempus </a:t>
            </a:r>
            <a:r>
              <a:rPr lang="en-US" sz="1500" dirty="0" err="1">
                <a:solidFill>
                  <a:srgbClr val="002A44"/>
                </a:solidFill>
                <a:latin typeface="Avenir Next LT Pro" panose="020B0504020202020204" pitchFamily="34" charset="77"/>
              </a:rPr>
              <a:t>iaculis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Nulla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porttitor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massa</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aliquam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endParaRPr lang="en-US" sz="1500" dirty="0"/>
          </a:p>
        </p:txBody>
      </p:sp>
      <p:sp>
        <p:nvSpPr>
          <p:cNvPr id="8" name="Title 2">
            <a:extLst>
              <a:ext uri="{FF2B5EF4-FFF2-40B4-BE49-F238E27FC236}">
                <a16:creationId xmlns:a16="http://schemas.microsoft.com/office/drawing/2014/main" id="{AFE8E5D4-E1DD-251D-BBD4-34D68761B2D2}"/>
              </a:ext>
            </a:extLst>
          </p:cNvPr>
          <p:cNvSpPr txBox="1">
            <a:spLocks/>
          </p:cNvSpPr>
          <p:nvPr/>
        </p:nvSpPr>
        <p:spPr>
          <a:xfrm>
            <a:off x="381000" y="286172"/>
            <a:ext cx="10749701" cy="496710"/>
          </a:xfrm>
          <a:prstGeom prst="rect">
            <a:avLst/>
          </a:prstGeom>
        </p:spPr>
        <p:txBody>
          <a:bodyPr/>
          <a:lstStyle>
            <a:lvl1pPr algn="l" defTabSz="9144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a:solidFill>
                  <a:srgbClr val="023C54"/>
                </a:solidFill>
                <a:latin typeface="Avenir Next LT Pro" panose="020B0504020202020204" pitchFamily="34" charset="77"/>
              </a:rPr>
              <a:t>Slide Header</a:t>
            </a:r>
            <a:br>
              <a:rPr lang="en-US" b="1" dirty="0">
                <a:solidFill>
                  <a:srgbClr val="023C54"/>
                </a:solidFill>
                <a:latin typeface="Avenir Next LT Pro" panose="020B0504020202020204" pitchFamily="34" charset="77"/>
              </a:rPr>
            </a:br>
            <a:endParaRPr lang="en-US" dirty="0"/>
          </a:p>
        </p:txBody>
      </p:sp>
    </p:spTree>
    <p:extLst>
      <p:ext uri="{BB962C8B-B14F-4D97-AF65-F5344CB8AC3E}">
        <p14:creationId xmlns:p14="http://schemas.microsoft.com/office/powerpoint/2010/main" val="97013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D2AAD3-4EDE-6ED5-D5CB-9011925AC5DA}"/>
              </a:ext>
            </a:extLst>
          </p:cNvPr>
          <p:cNvSpPr>
            <a:spLocks noGrp="1"/>
          </p:cNvSpPr>
          <p:nvPr>
            <p:ph type="body" sz="quarter" idx="10"/>
          </p:nvPr>
        </p:nvSpPr>
        <p:spPr>
          <a:xfrm>
            <a:off x="5905499" y="1371600"/>
            <a:ext cx="5163553" cy="4353794"/>
          </a:xfrm>
        </p:spPr>
        <p:txBody>
          <a:body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This is an example of place holder text. Try to give a pinkie’s width of space between your text and image.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Lorem ipsum dolor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elit</a:t>
            </a:r>
            <a:r>
              <a:rPr lang="en-US" sz="1500" dirty="0">
                <a:solidFill>
                  <a:srgbClr val="002A44"/>
                </a:solidFill>
                <a:latin typeface="Avenir Next LT Pro" panose="020B0504020202020204" pitchFamily="34" charset="77"/>
              </a:rPr>
              <a:t>, sed do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a:t>
            </a:r>
          </a:p>
          <a:p>
            <a:endParaRPr lang="en-US" sz="1500" dirty="0"/>
          </a:p>
        </p:txBody>
      </p:sp>
      <p:sp>
        <p:nvSpPr>
          <p:cNvPr id="4" name="Picture Placeholder 3">
            <a:extLst>
              <a:ext uri="{FF2B5EF4-FFF2-40B4-BE49-F238E27FC236}">
                <a16:creationId xmlns:a16="http://schemas.microsoft.com/office/drawing/2014/main" id="{3A5C0819-24D8-F53B-A5CA-4F3B5316905D}"/>
              </a:ext>
            </a:extLst>
          </p:cNvPr>
          <p:cNvSpPr>
            <a:spLocks noGrp="1"/>
          </p:cNvSpPr>
          <p:nvPr>
            <p:ph type="pic" sz="quarter" idx="11"/>
          </p:nvPr>
        </p:nvSpPr>
        <p:spPr>
          <a:xfrm>
            <a:off x="876300" y="1371600"/>
            <a:ext cx="4305300" cy="4353794"/>
          </a:xfrm>
        </p:spPr>
        <p:txBody>
          <a:bodyPr/>
          <a:lstStyle/>
          <a:p>
            <a:endParaRPr lang="en-US" dirty="0"/>
          </a:p>
        </p:txBody>
      </p:sp>
      <p:sp>
        <p:nvSpPr>
          <p:cNvPr id="9" name="Title 2">
            <a:extLst>
              <a:ext uri="{FF2B5EF4-FFF2-40B4-BE49-F238E27FC236}">
                <a16:creationId xmlns:a16="http://schemas.microsoft.com/office/drawing/2014/main" id="{992B82D8-5C91-20FC-3907-F818E02217E7}"/>
              </a:ext>
            </a:extLst>
          </p:cNvPr>
          <p:cNvSpPr txBox="1">
            <a:spLocks/>
          </p:cNvSpPr>
          <p:nvPr/>
        </p:nvSpPr>
        <p:spPr>
          <a:xfrm>
            <a:off x="381000" y="286172"/>
            <a:ext cx="10749701" cy="496710"/>
          </a:xfrm>
          <a:prstGeom prst="rect">
            <a:avLst/>
          </a:prstGeom>
        </p:spPr>
        <p:txBody>
          <a:bodyPr/>
          <a:lstStyle>
            <a:lvl1pPr algn="l" defTabSz="9144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a:solidFill>
                  <a:srgbClr val="023C54"/>
                </a:solidFill>
                <a:latin typeface="Avenir Next LT Pro" panose="020B0504020202020204" pitchFamily="34" charset="77"/>
              </a:rPr>
              <a:t>Slide Header</a:t>
            </a:r>
            <a:br>
              <a:rPr lang="en-US" b="1" dirty="0">
                <a:solidFill>
                  <a:srgbClr val="023C54"/>
                </a:solidFill>
                <a:latin typeface="Avenir Next LT Pro" panose="020B0504020202020204" pitchFamily="34" charset="77"/>
              </a:rPr>
            </a:br>
            <a:endParaRPr lang="en-US" dirty="0"/>
          </a:p>
        </p:txBody>
      </p:sp>
    </p:spTree>
    <p:extLst>
      <p:ext uri="{BB962C8B-B14F-4D97-AF65-F5344CB8AC3E}">
        <p14:creationId xmlns:p14="http://schemas.microsoft.com/office/powerpoint/2010/main" val="1945831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1F35F5F-38AC-50B3-463E-8782884E960F}"/>
              </a:ext>
            </a:extLst>
          </p:cNvPr>
          <p:cNvSpPr>
            <a:spLocks noGrp="1"/>
          </p:cNvSpPr>
          <p:nvPr>
            <p:ph type="pic" sz="quarter" idx="11"/>
          </p:nvPr>
        </p:nvSpPr>
        <p:spPr>
          <a:xfrm>
            <a:off x="7603958" y="1321280"/>
            <a:ext cx="3597442" cy="4353794"/>
          </a:xfrm>
        </p:spPr>
        <p:txBody>
          <a:bodyPr/>
          <a:lstStyle/>
          <a:p>
            <a:endParaRPr lang="en-US"/>
          </a:p>
        </p:txBody>
      </p:sp>
      <p:sp>
        <p:nvSpPr>
          <p:cNvPr id="4" name="Text Placeholder 3">
            <a:extLst>
              <a:ext uri="{FF2B5EF4-FFF2-40B4-BE49-F238E27FC236}">
                <a16:creationId xmlns:a16="http://schemas.microsoft.com/office/drawing/2014/main" id="{99E35A81-B95F-218E-C1E8-AF7F3E1CA31A}"/>
              </a:ext>
            </a:extLst>
          </p:cNvPr>
          <p:cNvSpPr>
            <a:spLocks noGrp="1"/>
          </p:cNvSpPr>
          <p:nvPr>
            <p:ph type="body" sz="quarter" idx="10"/>
          </p:nvPr>
        </p:nvSpPr>
        <p:spPr>
          <a:xfrm>
            <a:off x="876300" y="1371600"/>
            <a:ext cx="6214310" cy="4353794"/>
          </a:xfrm>
        </p:spPr>
        <p:txBody>
          <a:bodyPr/>
          <a:lstStyle/>
          <a:p>
            <a:pPr>
              <a:lnSpc>
                <a:spcPct val="110000"/>
              </a:lnSpc>
              <a:spcAft>
                <a:spcPts val="1400"/>
              </a:spcAft>
            </a:pPr>
            <a:r>
              <a:rPr lang="en-US" sz="1500" dirty="0">
                <a:solidFill>
                  <a:srgbClr val="002A44"/>
                </a:solidFill>
                <a:latin typeface="Avenir Next LT Pro" panose="020B0504020202020204" pitchFamily="34" charset="77"/>
              </a:rPr>
              <a:t>Write text here: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This is an example of place holder text. Try to give a pinkie’s width of space between your text and image.</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Lorem ipsum dolor sit </a:t>
            </a:r>
            <a:r>
              <a:rPr lang="en-US" sz="1500" dirty="0" err="1">
                <a:solidFill>
                  <a:srgbClr val="002A44"/>
                </a:solidFill>
                <a:latin typeface="Avenir Next LT Pro" panose="020B0504020202020204" pitchFamily="34" charset="77"/>
              </a:rPr>
              <a:t>amet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adipiscing</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elit</a:t>
            </a:r>
            <a:r>
              <a:rPr lang="en-US" sz="1500" dirty="0">
                <a:solidFill>
                  <a:srgbClr val="002A44"/>
                </a:solidFill>
                <a:latin typeface="Avenir Next LT Pro" panose="020B0504020202020204" pitchFamily="34" charset="77"/>
              </a:rPr>
              <a:t>, sed do </a:t>
            </a:r>
            <a:r>
              <a:rPr lang="en-US" sz="1500" dirty="0" err="1">
                <a:solidFill>
                  <a:srgbClr val="002A44"/>
                </a:solidFill>
                <a:latin typeface="Avenir Next LT Pro" panose="020B0504020202020204" pitchFamily="34" charset="77"/>
              </a:rPr>
              <a:t>eiusmod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tempor</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incididunt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ut</a:t>
            </a:r>
            <a:r>
              <a:rPr lang="en-US" sz="1500" dirty="0">
                <a:solidFill>
                  <a:srgbClr val="002A44"/>
                </a:solidFill>
                <a:latin typeface="Avenir Next LT Pro" panose="020B0504020202020204" pitchFamily="34" charset="77"/>
              </a:rPr>
              <a:t> labore et dolore magna </a:t>
            </a:r>
            <a:r>
              <a:rPr lang="en-US" sz="1500" dirty="0" err="1">
                <a:solidFill>
                  <a:srgbClr val="002A44"/>
                </a:solidFill>
                <a:latin typeface="Avenir Next LT Pro" panose="020B0504020202020204" pitchFamily="34" charset="77"/>
              </a:rPr>
              <a:t>aliqua</a:t>
            </a:r>
            <a:r>
              <a:rPr lang="en-US" sz="1500" dirty="0">
                <a:solidFill>
                  <a:srgbClr val="002A44"/>
                </a:solidFill>
                <a:latin typeface="Avenir Next LT Pro" panose="020B0504020202020204" pitchFamily="34" charset="77"/>
              </a:rPr>
              <a:t>. Convallis a </a:t>
            </a:r>
            <a:r>
              <a:rPr lang="en-US" sz="1500" dirty="0" err="1">
                <a:solidFill>
                  <a:srgbClr val="002A44"/>
                </a:solidFill>
                <a:latin typeface="Avenir Next LT Pro" panose="020B0504020202020204" pitchFamily="34" charset="77"/>
              </a:rPr>
              <a:t>cras</a:t>
            </a:r>
            <a:r>
              <a:rPr lang="en-US" sz="1500" dirty="0">
                <a:solidFill>
                  <a:srgbClr val="002A44"/>
                </a:solidFill>
                <a:latin typeface="Avenir Next LT Pro" panose="020B0504020202020204" pitchFamily="34" charset="77"/>
              </a:rPr>
              <a:t> semper auctor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Pulvinar </a:t>
            </a:r>
            <a:r>
              <a:rPr lang="en-US" sz="1500" dirty="0" err="1">
                <a:solidFill>
                  <a:srgbClr val="002A44"/>
                </a:solidFill>
                <a:latin typeface="Avenir Next LT Pro" panose="020B0504020202020204" pitchFamily="34" charset="77"/>
              </a:rPr>
              <a:t>neque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id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nisl</a:t>
            </a:r>
            <a:r>
              <a:rPr lang="en-US" sz="1500" dirty="0">
                <a:solidFill>
                  <a:srgbClr val="002A44"/>
                </a:solidFill>
                <a:latin typeface="Avenir Next LT Pro" panose="020B0504020202020204" pitchFamily="34" charset="77"/>
              </a:rPr>
              <a:t>. Lacus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faucibus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posuere</a:t>
            </a:r>
            <a:r>
              <a:rPr lang="en-US" sz="1500" dirty="0">
                <a:solidFill>
                  <a:srgbClr val="002A44"/>
                </a:solidFill>
                <a:latin typeface="Avenir Next LT Pro" panose="020B0504020202020204" pitchFamily="34" charset="77"/>
              </a:rPr>
              <a:t>. Pharetra magna ac </a:t>
            </a:r>
            <a:r>
              <a:rPr lang="en-US" sz="1500" dirty="0" err="1">
                <a:solidFill>
                  <a:srgbClr val="002A44"/>
                </a:solidFill>
                <a:latin typeface="Avenir Next LT Pro" panose="020B0504020202020204" pitchFamily="34" charset="77"/>
              </a:rPr>
              <a:t>placerat</a:t>
            </a:r>
            <a:r>
              <a:rPr lang="en-US" sz="1500" dirty="0">
                <a:solidFill>
                  <a:srgbClr val="002A44"/>
                </a:solidFill>
                <a:latin typeface="Avenir Next LT Pro" panose="020B0504020202020204" pitchFamily="34" charset="77"/>
              </a:rPr>
              <a:t>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p>
          <a:p>
            <a:pPr marL="285750" indent="-285750">
              <a:lnSpc>
                <a:spcPct val="110000"/>
              </a:lnSpc>
              <a:spcAft>
                <a:spcPts val="1400"/>
              </a:spcAft>
              <a:buFont typeface="Arial" panose="020B0604020202020204" pitchFamily="34" charset="0"/>
              <a:buChar char="•"/>
            </a:pPr>
            <a:r>
              <a:rPr lang="en-US" sz="1500" dirty="0">
                <a:solidFill>
                  <a:srgbClr val="002A44"/>
                </a:solidFill>
                <a:latin typeface="Avenir Next LT Pro" panose="020B0504020202020204" pitchFamily="34" charset="77"/>
              </a:rPr>
              <a:t>Ac </a:t>
            </a:r>
            <a:r>
              <a:rPr lang="en-US" sz="1500" dirty="0" err="1">
                <a:solidFill>
                  <a:srgbClr val="002A44"/>
                </a:solidFill>
                <a:latin typeface="Avenir Next LT Pro" panose="020B0504020202020204" pitchFamily="34" charset="77"/>
              </a:rPr>
              <a:t>feugiat</a:t>
            </a:r>
            <a:r>
              <a:rPr lang="en-US" sz="1500" dirty="0">
                <a:solidFill>
                  <a:srgbClr val="002A44"/>
                </a:solidFill>
                <a:latin typeface="Avenir Next LT Pro" panose="020B0504020202020204" pitchFamily="34" charset="77"/>
              </a:rPr>
              <a:t> sed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vestibulum. Vestibulum </a:t>
            </a:r>
            <a:r>
              <a:rPr lang="en-US" sz="1500" dirty="0" err="1">
                <a:solidFill>
                  <a:srgbClr val="002A44"/>
                </a:solidFill>
                <a:latin typeface="Avenir Next LT Pro" panose="020B0504020202020204" pitchFamily="34" charset="77"/>
              </a:rPr>
              <a:t>lectus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mauris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ultrices</a:t>
            </a:r>
            <a:r>
              <a:rPr lang="en-US" sz="1500" dirty="0">
                <a:solidFill>
                  <a:srgbClr val="002A44"/>
                </a:solidFill>
                <a:latin typeface="Avenir Next LT Pro" panose="020B0504020202020204" pitchFamily="34" charset="77"/>
              </a:rPr>
              <a:t> eros in. </a:t>
            </a:r>
            <a:r>
              <a:rPr lang="en-US" sz="1500" dirty="0" err="1">
                <a:solidFill>
                  <a:srgbClr val="002A44"/>
                </a:solidFill>
                <a:latin typeface="Avenir Next LT Pro" panose="020B0504020202020204" pitchFamily="34" charset="77"/>
              </a:rPr>
              <a:t>Quisque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egestas</a:t>
            </a:r>
            <a:r>
              <a:rPr lang="en-US" sz="1500" dirty="0">
                <a:solidFill>
                  <a:srgbClr val="002A44"/>
                </a:solidFill>
                <a:latin typeface="Avenir Next LT Pro" panose="020B0504020202020204" pitchFamily="34" charset="77"/>
              </a:rPr>
              <a:t> diam in </a:t>
            </a:r>
            <a:r>
              <a:rPr lang="en-US" sz="1500" dirty="0" err="1">
                <a:solidFill>
                  <a:srgbClr val="002A44"/>
                </a:solidFill>
                <a:latin typeface="Avenir Next LT Pro" panose="020B0504020202020204" pitchFamily="34" charset="77"/>
              </a:rPr>
              <a:t>arcu</a:t>
            </a:r>
            <a:r>
              <a:rPr lang="en-US" sz="1500" dirty="0">
                <a:solidFill>
                  <a:srgbClr val="002A44"/>
                </a:solidFill>
                <a:latin typeface="Avenir Next LT Pro" panose="020B0504020202020204" pitchFamily="34" charset="77"/>
              </a:rPr>
              <a:t> cursus </a:t>
            </a:r>
            <a:r>
              <a:rPr lang="en-US" sz="1500" dirty="0" err="1">
                <a:solidFill>
                  <a:srgbClr val="002A44"/>
                </a:solidFill>
                <a:latin typeface="Avenir Next LT Pro" panose="020B0504020202020204" pitchFamily="34" charset="77"/>
              </a:rPr>
              <a:t>euismod</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quis</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viverra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nibh</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Urna</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duis</a:t>
            </a:r>
            <a:r>
              <a:rPr lang="en-US" sz="1500" dirty="0">
                <a:solidFill>
                  <a:srgbClr val="002A44"/>
                </a:solidFill>
                <a:latin typeface="Avenir Next LT Pro" panose="020B0504020202020204" pitchFamily="34" charset="77"/>
              </a:rPr>
              <a:t> convallis convallis </a:t>
            </a:r>
            <a:r>
              <a:rPr lang="en-US" sz="1500" dirty="0" err="1">
                <a:solidFill>
                  <a:srgbClr val="002A44"/>
                </a:solidFill>
                <a:latin typeface="Avenir Next LT Pro" panose="020B0504020202020204" pitchFamily="34" charset="77"/>
              </a:rPr>
              <a:t>tellus</a:t>
            </a:r>
            <a:r>
              <a:rPr lang="en-US" sz="1500" dirty="0">
                <a:solidFill>
                  <a:srgbClr val="002A44"/>
                </a:solidFill>
                <a:latin typeface="Avenir Next LT Pro" panose="020B0504020202020204" pitchFamily="34" charset="77"/>
              </a:rPr>
              <a:t> id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velit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Laoreet</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suspendisse</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interdum</a:t>
            </a:r>
            <a:r>
              <a:rPr lang="en-US" sz="1500" dirty="0">
                <a:solidFill>
                  <a:srgbClr val="002A44"/>
                </a:solidFill>
                <a:latin typeface="Avenir Next LT Pro" panose="020B0504020202020204" pitchFamily="34" charset="77"/>
              </a:rPr>
              <a:t> </a:t>
            </a:r>
            <a:r>
              <a:rPr lang="en-US" sz="1500" dirty="0" err="1">
                <a:solidFill>
                  <a:srgbClr val="002A44"/>
                </a:solidFill>
                <a:latin typeface="Avenir Next LT Pro" panose="020B0504020202020204" pitchFamily="34" charset="77"/>
              </a:rPr>
              <a:t>consectetur</a:t>
            </a:r>
            <a:r>
              <a:rPr lang="en-US" sz="1500" dirty="0">
                <a:solidFill>
                  <a:srgbClr val="002A44"/>
                </a:solidFill>
                <a:latin typeface="Avenir Next LT Pro" panose="020B0504020202020204" pitchFamily="34" charset="77"/>
              </a:rPr>
              <a:t> libero. </a:t>
            </a:r>
          </a:p>
          <a:p>
            <a:endParaRPr lang="en-US" sz="1500" dirty="0"/>
          </a:p>
          <a:p>
            <a:endParaRPr lang="en-US" sz="1500" dirty="0"/>
          </a:p>
        </p:txBody>
      </p:sp>
      <p:sp>
        <p:nvSpPr>
          <p:cNvPr id="7" name="Title 2">
            <a:extLst>
              <a:ext uri="{FF2B5EF4-FFF2-40B4-BE49-F238E27FC236}">
                <a16:creationId xmlns:a16="http://schemas.microsoft.com/office/drawing/2014/main" id="{64AF822D-3008-C372-808F-C3A79DCD55F6}"/>
              </a:ext>
            </a:extLst>
          </p:cNvPr>
          <p:cNvSpPr txBox="1">
            <a:spLocks/>
          </p:cNvSpPr>
          <p:nvPr/>
        </p:nvSpPr>
        <p:spPr>
          <a:xfrm>
            <a:off x="381000" y="286172"/>
            <a:ext cx="10749701" cy="496710"/>
          </a:xfrm>
          <a:prstGeom prst="rect">
            <a:avLst/>
          </a:prstGeom>
        </p:spPr>
        <p:txBody>
          <a:bodyPr/>
          <a:lstStyle>
            <a:lvl1pPr algn="l" defTabSz="914400" rtl="0" eaLnBrk="1" latinLnBrk="0" hangingPunct="1">
              <a:lnSpc>
                <a:spcPct val="90000"/>
              </a:lnSpc>
              <a:spcBef>
                <a:spcPct val="0"/>
              </a:spcBef>
              <a:buNone/>
              <a:defRPr sz="3300" kern="1200">
                <a:solidFill>
                  <a:schemeClr val="tx1"/>
                </a:solidFill>
                <a:latin typeface="+mj-lt"/>
                <a:ea typeface="+mj-ea"/>
                <a:cs typeface="+mj-cs"/>
              </a:defRPr>
            </a:lvl1pPr>
          </a:lstStyle>
          <a:p>
            <a:r>
              <a:rPr lang="en-US" b="1" dirty="0">
                <a:solidFill>
                  <a:srgbClr val="023C54"/>
                </a:solidFill>
                <a:latin typeface="Avenir Next LT Pro" panose="020B0504020202020204" pitchFamily="34" charset="77"/>
              </a:rPr>
              <a:t>Slide Header</a:t>
            </a:r>
            <a:br>
              <a:rPr lang="en-US" b="1" dirty="0">
                <a:solidFill>
                  <a:srgbClr val="023C54"/>
                </a:solidFill>
                <a:latin typeface="Avenir Next LT Pro" panose="020B0504020202020204" pitchFamily="34" charset="77"/>
              </a:rPr>
            </a:br>
            <a:endParaRPr lang="en-US" dirty="0"/>
          </a:p>
        </p:txBody>
      </p:sp>
    </p:spTree>
    <p:extLst>
      <p:ext uri="{BB962C8B-B14F-4D97-AF65-F5344CB8AC3E}">
        <p14:creationId xmlns:p14="http://schemas.microsoft.com/office/powerpoint/2010/main" val="891347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2F01E-EEB9-A992-CCE9-8B2AA02E5EFC}"/>
              </a:ext>
            </a:extLst>
          </p:cNvPr>
          <p:cNvSpPr>
            <a:spLocks noGrp="1"/>
          </p:cNvSpPr>
          <p:nvPr>
            <p:ph type="title"/>
          </p:nvPr>
        </p:nvSpPr>
        <p:spPr/>
        <p:txBody>
          <a:bodyPr/>
          <a:lstStyle/>
          <a:p>
            <a:r>
              <a:rPr lang="en-US" sz="3300" b="1" dirty="0">
                <a:solidFill>
                  <a:srgbClr val="023C54"/>
                </a:solidFill>
                <a:latin typeface="Avenir Next LT Pro" panose="020B0504020202020204" pitchFamily="34" charset="77"/>
              </a:rPr>
              <a:t>Slide Header (Image Slide)</a:t>
            </a:r>
            <a:br>
              <a:rPr lang="en-US" sz="3300" b="1" dirty="0">
                <a:solidFill>
                  <a:srgbClr val="023C54"/>
                </a:solidFill>
                <a:latin typeface="Avenir Next LT Pro" panose="020B0504020202020204" pitchFamily="34" charset="77"/>
              </a:rPr>
            </a:br>
            <a:endParaRPr lang="en-US" dirty="0"/>
          </a:p>
        </p:txBody>
      </p:sp>
      <p:sp>
        <p:nvSpPr>
          <p:cNvPr id="3" name="Picture Placeholder 2">
            <a:extLst>
              <a:ext uri="{FF2B5EF4-FFF2-40B4-BE49-F238E27FC236}">
                <a16:creationId xmlns:a16="http://schemas.microsoft.com/office/drawing/2014/main" id="{CE30F540-17AE-3A50-D9E9-18171235659E}"/>
              </a:ext>
            </a:extLst>
          </p:cNvPr>
          <p:cNvSpPr>
            <a:spLocks noGrp="1"/>
          </p:cNvSpPr>
          <p:nvPr>
            <p:ph type="pic" sz="quarter" idx="11"/>
          </p:nvPr>
        </p:nvSpPr>
        <p:spPr>
          <a:xfrm>
            <a:off x="381000" y="1371600"/>
            <a:ext cx="11474116" cy="4572000"/>
          </a:xfrm>
        </p:spPr>
        <p:txBody>
          <a:bodyPr/>
          <a:lstStyle/>
          <a:p>
            <a:endParaRPr lang="en-US"/>
          </a:p>
        </p:txBody>
      </p:sp>
    </p:spTree>
    <p:extLst>
      <p:ext uri="{BB962C8B-B14F-4D97-AF65-F5344CB8AC3E}">
        <p14:creationId xmlns:p14="http://schemas.microsoft.com/office/powerpoint/2010/main" val="4214393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BB23307-0BE6-78CB-97BB-AE49B48AF94A}"/>
              </a:ext>
            </a:extLst>
          </p:cNvPr>
          <p:cNvSpPr txBox="1">
            <a:spLocks/>
          </p:cNvSpPr>
          <p:nvPr/>
        </p:nvSpPr>
        <p:spPr>
          <a:xfrm>
            <a:off x="578615" y="1107993"/>
            <a:ext cx="6226479" cy="1031051"/>
          </a:xfrm>
          <a:prstGeom prst="rect">
            <a:avLst/>
          </a:prstGeom>
          <a:noFill/>
        </p:spPr>
        <p:txBody>
          <a:bodyPr wrap="square" rtlCol="0">
            <a:spAutoFit/>
          </a:bodyPr>
          <a:lstStyle/>
          <a:p>
            <a:r>
              <a:rPr lang="en-US" sz="6100" b="1" spc="220" dirty="0">
                <a:solidFill>
                  <a:srgbClr val="023C54"/>
                </a:solidFill>
                <a:latin typeface="Avenir Next LT Pro Demi" panose="020B0504020202020204" pitchFamily="34" charset="77"/>
              </a:rPr>
              <a:t>Thank You!</a:t>
            </a:r>
          </a:p>
        </p:txBody>
      </p:sp>
      <p:sp>
        <p:nvSpPr>
          <p:cNvPr id="4" name="TextBox 3">
            <a:extLst>
              <a:ext uri="{FF2B5EF4-FFF2-40B4-BE49-F238E27FC236}">
                <a16:creationId xmlns:a16="http://schemas.microsoft.com/office/drawing/2014/main" id="{944C79DD-4E68-EEEB-C1D7-7411F2A6550F}"/>
              </a:ext>
            </a:extLst>
          </p:cNvPr>
          <p:cNvSpPr txBox="1">
            <a:spLocks/>
          </p:cNvSpPr>
          <p:nvPr/>
        </p:nvSpPr>
        <p:spPr>
          <a:xfrm>
            <a:off x="695844" y="2061764"/>
            <a:ext cx="4450586" cy="387542"/>
          </a:xfrm>
          <a:prstGeom prst="rect">
            <a:avLst/>
          </a:prstGeom>
          <a:noFill/>
        </p:spPr>
        <p:txBody>
          <a:bodyPr wrap="square">
            <a:spAutoFit/>
          </a:bodyPr>
          <a:lstStyle/>
          <a:p>
            <a:pPr>
              <a:lnSpc>
                <a:spcPct val="150000"/>
              </a:lnSpc>
            </a:pPr>
            <a:r>
              <a:rPr lang="en-US" sz="1400" b="1" spc="30" dirty="0">
                <a:solidFill>
                  <a:srgbClr val="023C54"/>
                </a:solidFill>
                <a:latin typeface="Avenir Next LT Pro Demi" panose="020B0504020202020204" pitchFamily="34" charset="77"/>
              </a:rPr>
              <a:t>Learn more at </a:t>
            </a:r>
            <a:r>
              <a:rPr lang="en-US" sz="1400" b="1" spc="30" dirty="0" err="1">
                <a:solidFill>
                  <a:srgbClr val="023C54"/>
                </a:solidFill>
                <a:latin typeface="Avenir Next LT Pro Demi" panose="020B0504020202020204" pitchFamily="34" charset="77"/>
              </a:rPr>
              <a:t>www.mrctcenter.org</a:t>
            </a:r>
            <a:endParaRPr lang="en-US" sz="1400" b="1" spc="30" dirty="0">
              <a:solidFill>
                <a:srgbClr val="023C54"/>
              </a:solidFill>
              <a:latin typeface="Avenir Next LT Pro Demi" panose="020B0504020202020204" pitchFamily="34" charset="77"/>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5E387AA-B41D-5CF9-4EB3-F23F603EBCA8}"/>
                  </a:ext>
                </a:extLst>
              </p:cNvPr>
              <p:cNvSpPr txBox="1">
                <a:spLocks/>
              </p:cNvSpPr>
              <p:nvPr/>
            </p:nvSpPr>
            <p:spPr>
              <a:xfrm>
                <a:off x="8898673" y="6331932"/>
                <a:ext cx="2961231" cy="246221"/>
              </a:xfrm>
              <a:prstGeom prst="rect">
                <a:avLst/>
              </a:prstGeom>
              <a:solidFill>
                <a:schemeClr val="bg1"/>
              </a:solidFill>
            </p:spPr>
            <p:txBody>
              <a:bodyPr wrap="square" rtlCol="0">
                <a:spAutoFit/>
              </a:bodyPr>
              <a:lstStyle/>
              <a:p>
                <a:pPr algn="r"/>
                <a14:m>
                  <m:oMath xmlns:m="http://schemas.openxmlformats.org/officeDocument/2006/math">
                    <m:r>
                      <a:rPr lang="en-US" sz="1000" b="0" i="1" smtClean="0">
                        <a:solidFill>
                          <a:srgbClr val="828E99"/>
                        </a:solidFill>
                        <a:latin typeface="Cambria Math" panose="02040503050406030204" pitchFamily="18" charset="0"/>
                      </a:rPr>
                      <m:t>©</m:t>
                    </m:r>
                  </m:oMath>
                </a14:m>
                <a:r>
                  <a:rPr lang="en-US" sz="1000" dirty="0">
                    <a:solidFill>
                      <a:srgbClr val="828E99"/>
                    </a:solidFill>
                    <a:latin typeface="Avenir Book" panose="02000503020000020003" pitchFamily="2" charset="0"/>
                  </a:rPr>
                  <a:t> 2024 MRCT Center, CC BY-NC-SA 4.0 license.</a:t>
                </a:r>
              </a:p>
            </p:txBody>
          </p:sp>
        </mc:Choice>
        <mc:Fallback xmlns="">
          <p:sp>
            <p:nvSpPr>
              <p:cNvPr id="11" name="TextBox 10">
                <a:extLst>
                  <a:ext uri="{FF2B5EF4-FFF2-40B4-BE49-F238E27FC236}">
                    <a16:creationId xmlns:a16="http://schemas.microsoft.com/office/drawing/2014/main" id="{35E387AA-B41D-5CF9-4EB3-F23F603EBCA8}"/>
                  </a:ext>
                </a:extLst>
              </p:cNvPr>
              <p:cNvSpPr txBox="1">
                <a:spLocks noRot="1" noChangeAspect="1" noMove="1" noResize="1" noEditPoints="1" noAdjustHandles="1" noChangeArrowheads="1" noChangeShapeType="1" noTextEdit="1"/>
              </p:cNvSpPr>
              <p:nvPr/>
            </p:nvSpPr>
            <p:spPr>
              <a:xfrm>
                <a:off x="8898673" y="6331932"/>
                <a:ext cx="2961231" cy="246221"/>
              </a:xfrm>
              <a:prstGeom prst="rect">
                <a:avLst/>
              </a:prstGeom>
              <a:blipFill>
                <a:blip r:embed="rId3"/>
                <a:stretch>
                  <a:fillRect b="-15000"/>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3453A0DB-8963-C6DD-CA05-284C6321AEE9}"/>
              </a:ext>
            </a:extLst>
          </p:cNvPr>
          <p:cNvSpPr txBox="1">
            <a:spLocks/>
          </p:cNvSpPr>
          <p:nvPr/>
        </p:nvSpPr>
        <p:spPr>
          <a:xfrm>
            <a:off x="332097" y="6327425"/>
            <a:ext cx="2636390" cy="261610"/>
          </a:xfrm>
          <a:prstGeom prst="rect">
            <a:avLst/>
          </a:prstGeom>
          <a:solidFill>
            <a:schemeClr val="bg1"/>
          </a:solidFill>
        </p:spPr>
        <p:txBody>
          <a:bodyPr wrap="square" rtlCol="0">
            <a:spAutoFit/>
          </a:bodyPr>
          <a:lstStyle/>
          <a:p>
            <a:r>
              <a:rPr lang="en-US" sz="1100" dirty="0">
                <a:solidFill>
                  <a:srgbClr val="828E99"/>
                </a:solidFill>
                <a:latin typeface="Avenir Book" panose="02000503020000020003" pitchFamily="2" charset="0"/>
              </a:rPr>
              <a:t>Presentation Title</a:t>
            </a:r>
          </a:p>
        </p:txBody>
      </p:sp>
      <p:pic>
        <p:nvPicPr>
          <p:cNvPr id="8" name="Picture 8">
            <a:extLst>
              <a:ext uri="{FF2B5EF4-FFF2-40B4-BE49-F238E27FC236}">
                <a16:creationId xmlns:a16="http://schemas.microsoft.com/office/drawing/2014/main" id="{7BD54106-7EF1-71EA-DFAB-523856BE3A83}"/>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948246" y="889993"/>
            <a:ext cx="4243753" cy="1968117"/>
          </a:xfrm>
          <a:prstGeom prst="rect">
            <a:avLst/>
          </a:prstGeom>
        </p:spPr>
      </p:pic>
      <p:pic>
        <p:nvPicPr>
          <p:cNvPr id="7" name="Picture 6">
            <a:extLst>
              <a:ext uri="{FF2B5EF4-FFF2-40B4-BE49-F238E27FC236}">
                <a16:creationId xmlns:a16="http://schemas.microsoft.com/office/drawing/2014/main" id="{55DB417E-E062-E306-EAAB-A1654D0C94F8}"/>
              </a:ext>
            </a:extLst>
          </p:cNvPr>
          <p:cNvPicPr>
            <a:picLocks noChangeAspect="1"/>
          </p:cNvPicPr>
          <p:nvPr/>
        </p:nvPicPr>
        <p:blipFill rotWithShape="1">
          <a:blip r:embed="rId6"/>
          <a:srcRect l="22316" t="2720" r="1205" b="29343"/>
          <a:stretch/>
        </p:blipFill>
        <p:spPr>
          <a:xfrm>
            <a:off x="0" y="3381269"/>
            <a:ext cx="12191998" cy="2007934"/>
          </a:xfrm>
          <a:prstGeom prst="rect">
            <a:avLst/>
          </a:prstGeom>
        </p:spPr>
      </p:pic>
      <p:sp>
        <p:nvSpPr>
          <p:cNvPr id="10" name="Rectangle 9">
            <a:extLst>
              <a:ext uri="{FF2B5EF4-FFF2-40B4-BE49-F238E27FC236}">
                <a16:creationId xmlns:a16="http://schemas.microsoft.com/office/drawing/2014/main" id="{422BA5D5-AC2A-FF2C-AEB0-195893ACD8BA}"/>
              </a:ext>
            </a:extLst>
          </p:cNvPr>
          <p:cNvSpPr/>
          <p:nvPr/>
        </p:nvSpPr>
        <p:spPr>
          <a:xfrm>
            <a:off x="0" y="5355268"/>
            <a:ext cx="12192000" cy="109202"/>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Tree>
    <p:extLst>
      <p:ext uri="{BB962C8B-B14F-4D97-AF65-F5344CB8AC3E}">
        <p14:creationId xmlns:p14="http://schemas.microsoft.com/office/powerpoint/2010/main" val="2006666856"/>
      </p:ext>
    </p:extLst>
  </p:cSld>
  <p:clrMapOvr>
    <a:masterClrMapping/>
  </p:clrMapOvr>
</p:sld>
</file>

<file path=ppt/theme/theme1.xml><?xml version="1.0" encoding="utf-8"?>
<a:theme xmlns:a="http://schemas.openxmlformats.org/drawingml/2006/main" name="Office Theme">
  <a:themeElements>
    <a:clrScheme name="New MRCT Colors">
      <a:dk1>
        <a:srgbClr val="000000"/>
      </a:dk1>
      <a:lt1>
        <a:srgbClr val="FFFFFF"/>
      </a:lt1>
      <a:dk2>
        <a:srgbClr val="033348"/>
      </a:dk2>
      <a:lt2>
        <a:srgbClr val="B0C2CD"/>
      </a:lt2>
      <a:accent1>
        <a:srgbClr val="028BA1"/>
      </a:accent1>
      <a:accent2>
        <a:srgbClr val="006578"/>
      </a:accent2>
      <a:accent3>
        <a:srgbClr val="A80430"/>
      </a:accent3>
      <a:accent4>
        <a:srgbClr val="6D0015"/>
      </a:accent4>
      <a:accent5>
        <a:srgbClr val="001E46"/>
      </a:accent5>
      <a:accent6>
        <a:srgbClr val="818E99"/>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09-2024_PEDs_Conference_Presentation_Template" id="{477E2C1C-701A-874F-9CC5-34884435E63A}" vid="{CF3CC875-7C09-9649-B9AE-C961C4881E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18692091EC1B478379D8B5EE426B82" ma:contentTypeVersion="11" ma:contentTypeDescription="Create a new document." ma:contentTypeScope="" ma:versionID="e3480390e334a063d0e5101eb6965ef0">
  <xsd:schema xmlns:xsd="http://www.w3.org/2001/XMLSchema" xmlns:xs="http://www.w3.org/2001/XMLSchema" xmlns:p="http://schemas.microsoft.com/office/2006/metadata/properties" xmlns:ns2="881b3125-9385-4583-ae16-5a39ac0bec02" xmlns:ns3="866a25db-d87d-4e3e-bfad-7b11678d250b" targetNamespace="http://schemas.microsoft.com/office/2006/metadata/properties" ma:root="true" ma:fieldsID="b60b2372444bf2873e59f4ab74d0a888" ns2:_="" ns3:_="">
    <xsd:import namespace="881b3125-9385-4583-ae16-5a39ac0bec02"/>
    <xsd:import namespace="866a25db-d87d-4e3e-bfad-7b11678d250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1b3125-9385-4583-ae16-5a39ac0bec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60c9a04-0a06-4c47-89e2-9dbcedd85f4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66a25db-d87d-4e3e-bfad-7b11678d250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7c0f8a8-f218-49f1-b732-da005d34f3b4}" ma:internalName="TaxCatchAll" ma:showField="CatchAllData" ma:web="866a25db-d87d-4e3e-bfad-7b11678d25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7DC959-4B93-41E7-929E-81247D0B04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81b3125-9385-4583-ae16-5a39ac0bec02"/>
    <ds:schemaRef ds:uri="866a25db-d87d-4e3e-bfad-7b11678d25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8C77F7-C68F-41F3-AAC7-93DFBC5885F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09-2024_PEDs_Conference_Presentation_Template</Template>
  <TotalTime>8</TotalTime>
  <Words>1114</Words>
  <Application>Microsoft Office PowerPoint</Application>
  <PresentationFormat>Widescreen</PresentationFormat>
  <Paragraphs>54</Paragraphs>
  <Slides>11</Slides>
  <Notes>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Aptos</vt:lpstr>
      <vt:lpstr>Arial</vt:lpstr>
      <vt:lpstr>Avenir</vt:lpstr>
      <vt:lpstr>Avenir Book</vt:lpstr>
      <vt:lpstr>Avenir Next LT Pro</vt:lpstr>
      <vt:lpstr>Avenir Next LT Pro Demi</vt:lpstr>
      <vt:lpstr>Calibri</vt:lpstr>
      <vt:lpstr>Cambria Math</vt:lpstr>
      <vt:lpstr>Office Theme</vt:lpstr>
      <vt:lpstr>PowerPoint Presentation</vt:lpstr>
      <vt:lpstr>PowerPoint Presentation</vt:lpstr>
      <vt:lpstr>PowerPoint Presentation</vt:lpstr>
      <vt:lpstr>Slide Header</vt:lpstr>
      <vt:lpstr>PowerPoint Presentation</vt:lpstr>
      <vt:lpstr>PowerPoint Presentation</vt:lpstr>
      <vt:lpstr>PowerPoint Presentation</vt:lpstr>
      <vt:lpstr>PowerPoint Presentation</vt:lpstr>
      <vt:lpstr>PowerPoint Presentation</vt:lpstr>
      <vt:lpstr>Slide Header (Image Slide)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Baker, Trevor</dc:creator>
  <cp:lastModifiedBy>Baker, Trevor</cp:lastModifiedBy>
  <cp:revision>2</cp:revision>
  <dcterms:created xsi:type="dcterms:W3CDTF">2024-10-07T13:18:55Z</dcterms:created>
  <dcterms:modified xsi:type="dcterms:W3CDTF">2024-10-07T13:27:47Z</dcterms:modified>
</cp:coreProperties>
</file>